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92" r:id="rId8"/>
    <p:sldId id="262" r:id="rId9"/>
    <p:sldId id="263" r:id="rId10"/>
    <p:sldId id="388" r:id="rId11"/>
    <p:sldId id="390" r:id="rId12"/>
    <p:sldId id="391" r:id="rId13"/>
    <p:sldId id="394" r:id="rId14"/>
    <p:sldId id="395" r:id="rId15"/>
    <p:sldId id="657" r:id="rId16"/>
    <p:sldId id="405" r:id="rId17"/>
    <p:sldId id="658" r:id="rId18"/>
    <p:sldId id="659" r:id="rId19"/>
    <p:sldId id="660" r:id="rId20"/>
    <p:sldId id="644" r:id="rId21"/>
    <p:sldId id="662" r:id="rId22"/>
    <p:sldId id="661" r:id="rId23"/>
    <p:sldId id="649" r:id="rId24"/>
    <p:sldId id="664" r:id="rId25"/>
    <p:sldId id="655" r:id="rId26"/>
    <p:sldId id="656" r:id="rId27"/>
    <p:sldId id="652" r:id="rId28"/>
    <p:sldId id="678" r:id="rId29"/>
    <p:sldId id="667" r:id="rId30"/>
    <p:sldId id="668" r:id="rId31"/>
    <p:sldId id="669" r:id="rId32"/>
    <p:sldId id="670" r:id="rId33"/>
    <p:sldId id="671" r:id="rId34"/>
    <p:sldId id="672" r:id="rId35"/>
    <p:sldId id="673" r:id="rId36"/>
    <p:sldId id="674" r:id="rId37"/>
    <p:sldId id="675" r:id="rId38"/>
    <p:sldId id="676" r:id="rId39"/>
    <p:sldId id="677" r:id="rId4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on Scharf" userId="8859447c-953c-4e81-94d7-d1fc5c8c5f31" providerId="ADAL" clId="{1110B2C5-6ADC-47B0-A296-E4B4CF790A25}"/>
    <pc:docChg chg="modSld">
      <pc:chgData name="Inon Scharf" userId="8859447c-953c-4e81-94d7-d1fc5c8c5f31" providerId="ADAL" clId="{1110B2C5-6ADC-47B0-A296-E4B4CF790A25}" dt="2024-09-03T05:01:08.940" v="6" actId="729"/>
      <pc:docMkLst>
        <pc:docMk/>
      </pc:docMkLst>
      <pc:sldChg chg="mod modShow">
        <pc:chgData name="Inon Scharf" userId="8859447c-953c-4e81-94d7-d1fc5c8c5f31" providerId="ADAL" clId="{1110B2C5-6ADC-47B0-A296-E4B4CF790A25}" dt="2024-09-03T05:00:51.639" v="0" actId="729"/>
        <pc:sldMkLst>
          <pc:docMk/>
          <pc:sldMk cId="0" sldId="667"/>
        </pc:sldMkLst>
      </pc:sldChg>
      <pc:sldChg chg="mod modShow">
        <pc:chgData name="Inon Scharf" userId="8859447c-953c-4e81-94d7-d1fc5c8c5f31" providerId="ADAL" clId="{1110B2C5-6ADC-47B0-A296-E4B4CF790A25}" dt="2024-09-03T05:00:56.120" v="1" actId="729"/>
        <pc:sldMkLst>
          <pc:docMk/>
          <pc:sldMk cId="0" sldId="668"/>
        </pc:sldMkLst>
      </pc:sldChg>
      <pc:sldChg chg="mod modShow">
        <pc:chgData name="Inon Scharf" userId="8859447c-953c-4e81-94d7-d1fc5c8c5f31" providerId="ADAL" clId="{1110B2C5-6ADC-47B0-A296-E4B4CF790A25}" dt="2024-09-03T05:00:58.251" v="2" actId="729"/>
        <pc:sldMkLst>
          <pc:docMk/>
          <pc:sldMk cId="0" sldId="669"/>
        </pc:sldMkLst>
      </pc:sldChg>
      <pc:sldChg chg="mod modShow">
        <pc:chgData name="Inon Scharf" userId="8859447c-953c-4e81-94d7-d1fc5c8c5f31" providerId="ADAL" clId="{1110B2C5-6ADC-47B0-A296-E4B4CF790A25}" dt="2024-09-03T05:01:04.619" v="5" actId="729"/>
        <pc:sldMkLst>
          <pc:docMk/>
          <pc:sldMk cId="0" sldId="670"/>
        </pc:sldMkLst>
      </pc:sldChg>
      <pc:sldChg chg="mod modShow">
        <pc:chgData name="Inon Scharf" userId="8859447c-953c-4e81-94d7-d1fc5c8c5f31" providerId="ADAL" clId="{1110B2C5-6ADC-47B0-A296-E4B4CF790A25}" dt="2024-09-03T05:01:08.940" v="6" actId="729"/>
        <pc:sldMkLst>
          <pc:docMk/>
          <pc:sldMk cId="0" sldId="671"/>
        </pc:sldMkLst>
      </pc:sldChg>
    </pc:docChg>
  </pc:docChgLst>
  <pc:docChgLst>
    <pc:chgData name="Inon Scharf" userId="8859447c-953c-4e81-94d7-d1fc5c8c5f31" providerId="ADAL" clId="{0B8BDEF2-7D33-482A-BEA0-293B60B3DD93}"/>
    <pc:docChg chg="undo custSel addSld delSld modSld">
      <pc:chgData name="Inon Scharf" userId="8859447c-953c-4e81-94d7-d1fc5c8c5f31" providerId="ADAL" clId="{0B8BDEF2-7D33-482A-BEA0-293B60B3DD93}" dt="2024-08-27T09:49:48.412" v="2978" actId="20577"/>
      <pc:docMkLst>
        <pc:docMk/>
      </pc:docMkLst>
      <pc:sldChg chg="addSp modSp mod">
        <pc:chgData name="Inon Scharf" userId="8859447c-953c-4e81-94d7-d1fc5c8c5f31" providerId="ADAL" clId="{0B8BDEF2-7D33-482A-BEA0-293B60B3DD93}" dt="2024-08-25T08:33:24.487" v="2182" actId="207"/>
        <pc:sldMkLst>
          <pc:docMk/>
          <pc:sldMk cId="2084544560" sldId="256"/>
        </pc:sldMkLst>
        <pc:spChg chg="mod">
          <ac:chgData name="Inon Scharf" userId="8859447c-953c-4e81-94d7-d1fc5c8c5f31" providerId="ADAL" clId="{0B8BDEF2-7D33-482A-BEA0-293B60B3DD93}" dt="2024-08-25T08:33:24.487" v="2182" actId="207"/>
          <ac:spMkLst>
            <pc:docMk/>
            <pc:sldMk cId="2084544560" sldId="256"/>
            <ac:spMk id="2" creationId="{69E532CC-DE29-4D73-A93E-F44528C239B8}"/>
          </ac:spMkLst>
        </pc:spChg>
        <pc:spChg chg="mod">
          <ac:chgData name="Inon Scharf" userId="8859447c-953c-4e81-94d7-d1fc5c8c5f31" providerId="ADAL" clId="{0B8BDEF2-7D33-482A-BEA0-293B60B3DD93}" dt="2024-08-25T08:33:22.402" v="2181" actId="1076"/>
          <ac:spMkLst>
            <pc:docMk/>
            <pc:sldMk cId="2084544560" sldId="256"/>
            <ac:spMk id="3" creationId="{2F5A15D0-5967-4246-95F5-67CFF6CBA135}"/>
          </ac:spMkLst>
        </pc:spChg>
        <pc:spChg chg="add mod ord">
          <ac:chgData name="Inon Scharf" userId="8859447c-953c-4e81-94d7-d1fc5c8c5f31" providerId="ADAL" clId="{0B8BDEF2-7D33-482A-BEA0-293B60B3DD93}" dt="2024-08-25T08:16:12.089" v="2097" actId="167"/>
          <ac:spMkLst>
            <pc:docMk/>
            <pc:sldMk cId="2084544560" sldId="256"/>
            <ac:spMk id="4" creationId="{5B2BF0F2-7461-4256-B90E-3CAA095B8538}"/>
          </ac:spMkLst>
        </pc:spChg>
      </pc:sldChg>
      <pc:sldChg chg="modAnim">
        <pc:chgData name="Inon Scharf" userId="8859447c-953c-4e81-94d7-d1fc5c8c5f31" providerId="ADAL" clId="{0B8BDEF2-7D33-482A-BEA0-293B60B3DD93}" dt="2024-08-25T08:51:13.058" v="2361"/>
        <pc:sldMkLst>
          <pc:docMk/>
          <pc:sldMk cId="1113028733" sldId="257"/>
        </pc:sldMkLst>
      </pc:sldChg>
      <pc:sldChg chg="addSp modSp mod modAnim">
        <pc:chgData name="Inon Scharf" userId="8859447c-953c-4e81-94d7-d1fc5c8c5f31" providerId="ADAL" clId="{0B8BDEF2-7D33-482A-BEA0-293B60B3DD93}" dt="2024-08-25T08:51:50.638" v="2372"/>
        <pc:sldMkLst>
          <pc:docMk/>
          <pc:sldMk cId="1109551975" sldId="258"/>
        </pc:sldMkLst>
        <pc:spChg chg="mod">
          <ac:chgData name="Inon Scharf" userId="8859447c-953c-4e81-94d7-d1fc5c8c5f31" providerId="ADAL" clId="{0B8BDEF2-7D33-482A-BEA0-293B60B3DD93}" dt="2024-08-25T08:51:29.096" v="2368" actId="6549"/>
          <ac:spMkLst>
            <pc:docMk/>
            <pc:sldMk cId="1109551975" sldId="258"/>
            <ac:spMk id="3" creationId="{099939F0-7AEE-46A0-ACD6-34887EC83DFB}"/>
          </ac:spMkLst>
        </pc:spChg>
        <pc:picChg chg="add mod">
          <ac:chgData name="Inon Scharf" userId="8859447c-953c-4e81-94d7-d1fc5c8c5f31" providerId="ADAL" clId="{0B8BDEF2-7D33-482A-BEA0-293B60B3DD93}" dt="2024-08-25T08:18:46.758" v="2119" actId="14100"/>
          <ac:picMkLst>
            <pc:docMk/>
            <pc:sldMk cId="1109551975" sldId="258"/>
            <ac:picMk id="2050" creationId="{8731B51A-7CD8-4CF5-BC1E-175DC241C17A}"/>
          </ac:picMkLst>
        </pc:picChg>
      </pc:sldChg>
      <pc:sldChg chg="addSp delSp modSp add mod modAnim">
        <pc:chgData name="Inon Scharf" userId="8859447c-953c-4e81-94d7-d1fc5c8c5f31" providerId="ADAL" clId="{0B8BDEF2-7D33-482A-BEA0-293B60B3DD93}" dt="2024-08-26T06:20:17.428" v="2475"/>
        <pc:sldMkLst>
          <pc:docMk/>
          <pc:sldMk cId="41926817" sldId="259"/>
        </pc:sldMkLst>
        <pc:spChg chg="del">
          <ac:chgData name="Inon Scharf" userId="8859447c-953c-4e81-94d7-d1fc5c8c5f31" providerId="ADAL" clId="{0B8BDEF2-7D33-482A-BEA0-293B60B3DD93}" dt="2024-08-25T06:10:12.628" v="22" actId="478"/>
          <ac:spMkLst>
            <pc:docMk/>
            <pc:sldMk cId="41926817" sldId="259"/>
            <ac:spMk id="2" creationId="{C0FCD1A8-B50C-401F-B2D7-D224E512EF51}"/>
          </ac:spMkLst>
        </pc:spChg>
        <pc:spChg chg="del mod">
          <ac:chgData name="Inon Scharf" userId="8859447c-953c-4e81-94d7-d1fc5c8c5f31" providerId="ADAL" clId="{0B8BDEF2-7D33-482A-BEA0-293B60B3DD93}" dt="2024-08-25T06:09:52.366" v="20" actId="478"/>
          <ac:spMkLst>
            <pc:docMk/>
            <pc:sldMk cId="41926817" sldId="259"/>
            <ac:spMk id="3" creationId="{099939F0-7AEE-46A0-ACD6-34887EC83DFB}"/>
          </ac:spMkLst>
        </pc:spChg>
        <pc:spChg chg="add del mod">
          <ac:chgData name="Inon Scharf" userId="8859447c-953c-4e81-94d7-d1fc5c8c5f31" providerId="ADAL" clId="{0B8BDEF2-7D33-482A-BEA0-293B60B3DD93}" dt="2024-08-25T06:10:14.592" v="23" actId="478"/>
          <ac:spMkLst>
            <pc:docMk/>
            <pc:sldMk cId="41926817" sldId="259"/>
            <ac:spMk id="7" creationId="{53C4D061-E376-4637-9DA9-0EFDF6EA21D3}"/>
          </ac:spMkLst>
        </pc:spChg>
        <pc:spChg chg="add mod">
          <ac:chgData name="Inon Scharf" userId="8859447c-953c-4e81-94d7-d1fc5c8c5f31" providerId="ADAL" clId="{0B8BDEF2-7D33-482A-BEA0-293B60B3DD93}" dt="2024-08-25T06:12:15.163" v="46" actId="1076"/>
          <ac:spMkLst>
            <pc:docMk/>
            <pc:sldMk cId="41926817" sldId="259"/>
            <ac:spMk id="8" creationId="{219C52FF-C0A3-4A39-80CB-6FD21B47B247}"/>
          </ac:spMkLst>
        </pc:spChg>
        <pc:spChg chg="add mod">
          <ac:chgData name="Inon Scharf" userId="8859447c-953c-4e81-94d7-d1fc5c8c5f31" providerId="ADAL" clId="{0B8BDEF2-7D33-482A-BEA0-293B60B3DD93}" dt="2024-08-25T06:12:18.993" v="47" actId="1076"/>
          <ac:spMkLst>
            <pc:docMk/>
            <pc:sldMk cId="41926817" sldId="259"/>
            <ac:spMk id="9" creationId="{AADE253D-0C67-45BD-802D-2F160D156FAC}"/>
          </ac:spMkLst>
        </pc:spChg>
        <pc:spChg chg="add mod">
          <ac:chgData name="Inon Scharf" userId="8859447c-953c-4e81-94d7-d1fc5c8c5f31" providerId="ADAL" clId="{0B8BDEF2-7D33-482A-BEA0-293B60B3DD93}" dt="2024-08-25T06:12:33.266" v="50" actId="14100"/>
          <ac:spMkLst>
            <pc:docMk/>
            <pc:sldMk cId="41926817" sldId="259"/>
            <ac:spMk id="12" creationId="{5AE79A0D-D451-43D2-A87B-F420E1977FC0}"/>
          </ac:spMkLst>
        </pc:spChg>
        <pc:spChg chg="add mod">
          <ac:chgData name="Inon Scharf" userId="8859447c-953c-4e81-94d7-d1fc5c8c5f31" providerId="ADAL" clId="{0B8BDEF2-7D33-482A-BEA0-293B60B3DD93}" dt="2024-08-25T06:15:00.715" v="116" actId="1076"/>
          <ac:spMkLst>
            <pc:docMk/>
            <pc:sldMk cId="41926817" sldId="259"/>
            <ac:spMk id="13" creationId="{5CB62848-2C44-40AA-B464-69EBE393EE22}"/>
          </ac:spMkLst>
        </pc:spChg>
        <pc:picChg chg="add del mod modCrop">
          <ac:chgData name="Inon Scharf" userId="8859447c-953c-4e81-94d7-d1fc5c8c5f31" providerId="ADAL" clId="{0B8BDEF2-7D33-482A-BEA0-293B60B3DD93}" dt="2024-08-25T06:11:41.304" v="35" actId="478"/>
          <ac:picMkLst>
            <pc:docMk/>
            <pc:sldMk cId="41926817" sldId="259"/>
            <ac:picMk id="5" creationId="{908FE792-99A1-48F7-9002-40984C9F6345}"/>
          </ac:picMkLst>
        </pc:picChg>
        <pc:picChg chg="add mod ord modCrop">
          <ac:chgData name="Inon Scharf" userId="8859447c-953c-4e81-94d7-d1fc5c8c5f31" providerId="ADAL" clId="{0B8BDEF2-7D33-482A-BEA0-293B60B3DD93}" dt="2024-08-25T06:12:12.038" v="45" actId="1076"/>
          <ac:picMkLst>
            <pc:docMk/>
            <pc:sldMk cId="41926817" sldId="259"/>
            <ac:picMk id="11" creationId="{04C85FAE-D753-4C89-A9EC-412D2A03E54E}"/>
          </ac:picMkLst>
        </pc:picChg>
      </pc:sldChg>
      <pc:sldChg chg="addSp delSp modSp add mod modAnim">
        <pc:chgData name="Inon Scharf" userId="8859447c-953c-4e81-94d7-d1fc5c8c5f31" providerId="ADAL" clId="{0B8BDEF2-7D33-482A-BEA0-293B60B3DD93}" dt="2024-08-26T06:20:30.524" v="2476"/>
        <pc:sldMkLst>
          <pc:docMk/>
          <pc:sldMk cId="1327351561" sldId="260"/>
        </pc:sldMkLst>
        <pc:spChg chg="del">
          <ac:chgData name="Inon Scharf" userId="8859447c-953c-4e81-94d7-d1fc5c8c5f31" providerId="ADAL" clId="{0B8BDEF2-7D33-482A-BEA0-293B60B3DD93}" dt="2024-08-25T06:15:34.493" v="120" actId="478"/>
          <ac:spMkLst>
            <pc:docMk/>
            <pc:sldMk cId="1327351561" sldId="260"/>
            <ac:spMk id="8" creationId="{219C52FF-C0A3-4A39-80CB-6FD21B47B247}"/>
          </ac:spMkLst>
        </pc:spChg>
        <pc:spChg chg="del">
          <ac:chgData name="Inon Scharf" userId="8859447c-953c-4e81-94d7-d1fc5c8c5f31" providerId="ADAL" clId="{0B8BDEF2-7D33-482A-BEA0-293B60B3DD93}" dt="2024-08-25T06:15:32.517" v="119" actId="478"/>
          <ac:spMkLst>
            <pc:docMk/>
            <pc:sldMk cId="1327351561" sldId="260"/>
            <ac:spMk id="9" creationId="{AADE253D-0C67-45BD-802D-2F160D156FAC}"/>
          </ac:spMkLst>
        </pc:spChg>
        <pc:spChg chg="mod">
          <ac:chgData name="Inon Scharf" userId="8859447c-953c-4e81-94d7-d1fc5c8c5f31" providerId="ADAL" clId="{0B8BDEF2-7D33-482A-BEA0-293B60B3DD93}" dt="2024-08-25T06:15:30.115" v="118" actId="14100"/>
          <ac:spMkLst>
            <pc:docMk/>
            <pc:sldMk cId="1327351561" sldId="260"/>
            <ac:spMk id="12" creationId="{5AE79A0D-D451-43D2-A87B-F420E1977FC0}"/>
          </ac:spMkLst>
        </pc:spChg>
        <pc:picChg chg="add mod ord modCrop">
          <ac:chgData name="Inon Scharf" userId="8859447c-953c-4e81-94d7-d1fc5c8c5f31" providerId="ADAL" clId="{0B8BDEF2-7D33-482A-BEA0-293B60B3DD93}" dt="2024-08-25T08:52:23.966" v="2378" actId="732"/>
          <ac:picMkLst>
            <pc:docMk/>
            <pc:sldMk cId="1327351561" sldId="260"/>
            <ac:picMk id="3" creationId="{BE101F78-50F2-4BE6-8384-8351304B28EF}"/>
          </ac:picMkLst>
        </pc:picChg>
        <pc:picChg chg="add mod">
          <ac:chgData name="Inon Scharf" userId="8859447c-953c-4e81-94d7-d1fc5c8c5f31" providerId="ADAL" clId="{0B8BDEF2-7D33-482A-BEA0-293B60B3DD93}" dt="2024-08-25T06:17:02.629" v="127" actId="1076"/>
          <ac:picMkLst>
            <pc:docMk/>
            <pc:sldMk cId="1327351561" sldId="260"/>
            <ac:picMk id="5" creationId="{DB17E47D-E4DD-4945-9637-26D0D0814302}"/>
          </ac:picMkLst>
        </pc:picChg>
        <pc:picChg chg="add del mod">
          <ac:chgData name="Inon Scharf" userId="8859447c-953c-4e81-94d7-d1fc5c8c5f31" providerId="ADAL" clId="{0B8BDEF2-7D33-482A-BEA0-293B60B3DD93}" dt="2024-08-25T06:17:13.401" v="129"/>
          <ac:picMkLst>
            <pc:docMk/>
            <pc:sldMk cId="1327351561" sldId="260"/>
            <ac:picMk id="10" creationId="{4424F22D-1232-4875-968F-A6A972A571DA}"/>
          </ac:picMkLst>
        </pc:picChg>
        <pc:picChg chg="del">
          <ac:chgData name="Inon Scharf" userId="8859447c-953c-4e81-94d7-d1fc5c8c5f31" providerId="ADAL" clId="{0B8BDEF2-7D33-482A-BEA0-293B60B3DD93}" dt="2024-08-25T06:13:51.978" v="52" actId="478"/>
          <ac:picMkLst>
            <pc:docMk/>
            <pc:sldMk cId="1327351561" sldId="260"/>
            <ac:picMk id="11" creationId="{04C85FAE-D753-4C89-A9EC-412D2A03E54E}"/>
          </ac:picMkLst>
        </pc:picChg>
      </pc:sldChg>
      <pc:sldChg chg="addSp delSp modSp add mod modAnim">
        <pc:chgData name="Inon Scharf" userId="8859447c-953c-4e81-94d7-d1fc5c8c5f31" providerId="ADAL" clId="{0B8BDEF2-7D33-482A-BEA0-293B60B3DD93}" dt="2024-08-25T08:52:57.844" v="2384"/>
        <pc:sldMkLst>
          <pc:docMk/>
          <pc:sldMk cId="878851618" sldId="261"/>
        </pc:sldMkLst>
        <pc:spChg chg="add mod">
          <ac:chgData name="Inon Scharf" userId="8859447c-953c-4e81-94d7-d1fc5c8c5f31" providerId="ADAL" clId="{0B8BDEF2-7D33-482A-BEA0-293B60B3DD93}" dt="2024-08-25T08:52:50.545" v="2383" actId="1076"/>
          <ac:spMkLst>
            <pc:docMk/>
            <pc:sldMk cId="878851618" sldId="261"/>
            <ac:spMk id="7" creationId="{203D45AC-9A4D-48C2-8286-543805FD35B7}"/>
          </ac:spMkLst>
        </pc:spChg>
        <pc:spChg chg="del">
          <ac:chgData name="Inon Scharf" userId="8859447c-953c-4e81-94d7-d1fc5c8c5f31" providerId="ADAL" clId="{0B8BDEF2-7D33-482A-BEA0-293B60B3DD93}" dt="2024-08-25T06:17:18.972" v="133" actId="478"/>
          <ac:spMkLst>
            <pc:docMk/>
            <pc:sldMk cId="878851618" sldId="261"/>
            <ac:spMk id="12" creationId="{5AE79A0D-D451-43D2-A87B-F420E1977FC0}"/>
          </ac:spMkLst>
        </pc:spChg>
        <pc:picChg chg="del">
          <ac:chgData name="Inon Scharf" userId="8859447c-953c-4e81-94d7-d1fc5c8c5f31" providerId="ADAL" clId="{0B8BDEF2-7D33-482A-BEA0-293B60B3DD93}" dt="2024-08-25T06:17:17.857" v="132" actId="478"/>
          <ac:picMkLst>
            <pc:docMk/>
            <pc:sldMk cId="878851618" sldId="261"/>
            <ac:picMk id="3" creationId="{BE101F78-50F2-4BE6-8384-8351304B28EF}"/>
          </ac:picMkLst>
        </pc:picChg>
        <pc:picChg chg="add mod modCrop">
          <ac:chgData name="Inon Scharf" userId="8859447c-953c-4e81-94d7-d1fc5c8c5f31" providerId="ADAL" clId="{0B8BDEF2-7D33-482A-BEA0-293B60B3DD93}" dt="2024-08-25T06:18:33.330" v="142" actId="14100"/>
          <ac:picMkLst>
            <pc:docMk/>
            <pc:sldMk cId="878851618" sldId="261"/>
            <ac:picMk id="4" creationId="{2A107CC3-E46A-47C5-8EC1-5FAA2A08F3E4}"/>
          </ac:picMkLst>
        </pc:picChg>
        <pc:picChg chg="del">
          <ac:chgData name="Inon Scharf" userId="8859447c-953c-4e81-94d7-d1fc5c8c5f31" providerId="ADAL" clId="{0B8BDEF2-7D33-482A-BEA0-293B60B3DD93}" dt="2024-08-25T06:17:17.371" v="131" actId="478"/>
          <ac:picMkLst>
            <pc:docMk/>
            <pc:sldMk cId="878851618" sldId="261"/>
            <ac:picMk id="5" creationId="{DB17E47D-E4DD-4945-9637-26D0D0814302}"/>
          </ac:picMkLst>
        </pc:picChg>
        <pc:picChg chg="add del">
          <ac:chgData name="Inon Scharf" userId="8859447c-953c-4e81-94d7-d1fc5c8c5f31" providerId="ADAL" clId="{0B8BDEF2-7D33-482A-BEA0-293B60B3DD93}" dt="2024-08-25T07:02:46.356" v="999" actId="478"/>
          <ac:picMkLst>
            <pc:docMk/>
            <pc:sldMk cId="878851618" sldId="261"/>
            <ac:picMk id="8" creationId="{66BB3D14-E162-4D2C-9D60-413A5050AA10}"/>
          </ac:picMkLst>
        </pc:picChg>
      </pc:sldChg>
      <pc:sldChg chg="modSp add mod modAnim">
        <pc:chgData name="Inon Scharf" userId="8859447c-953c-4e81-94d7-d1fc5c8c5f31" providerId="ADAL" clId="{0B8BDEF2-7D33-482A-BEA0-293B60B3DD93}" dt="2024-08-25T08:53:24.977" v="2389"/>
        <pc:sldMkLst>
          <pc:docMk/>
          <pc:sldMk cId="2669967721" sldId="262"/>
        </pc:sldMkLst>
        <pc:spChg chg="mod">
          <ac:chgData name="Inon Scharf" userId="8859447c-953c-4e81-94d7-d1fc5c8c5f31" providerId="ADAL" clId="{0B8BDEF2-7D33-482A-BEA0-293B60B3DD93}" dt="2024-08-25T06:25:46.301" v="417" actId="20577"/>
          <ac:spMkLst>
            <pc:docMk/>
            <pc:sldMk cId="2669967721" sldId="262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5T06:25:50.512" v="418" actId="20577"/>
          <ac:spMkLst>
            <pc:docMk/>
            <pc:sldMk cId="2669967721" sldId="262"/>
            <ac:spMk id="3" creationId="{099939F0-7AEE-46A0-ACD6-34887EC83DFB}"/>
          </ac:spMkLst>
        </pc:spChg>
      </pc:sldChg>
      <pc:sldChg chg="addSp modSp add mod modAnim">
        <pc:chgData name="Inon Scharf" userId="8859447c-953c-4e81-94d7-d1fc5c8c5f31" providerId="ADAL" clId="{0B8BDEF2-7D33-482A-BEA0-293B60B3DD93}" dt="2024-08-27T09:49:48.412" v="2978" actId="20577"/>
        <pc:sldMkLst>
          <pc:docMk/>
          <pc:sldMk cId="3993803664" sldId="263"/>
        </pc:sldMkLst>
        <pc:spChg chg="mod">
          <ac:chgData name="Inon Scharf" userId="8859447c-953c-4e81-94d7-d1fc5c8c5f31" providerId="ADAL" clId="{0B8BDEF2-7D33-482A-BEA0-293B60B3DD93}" dt="2024-08-25T06:25:57.893" v="438" actId="20577"/>
          <ac:spMkLst>
            <pc:docMk/>
            <pc:sldMk cId="3993803664" sldId="263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7T09:49:48.412" v="2978" actId="20577"/>
          <ac:spMkLst>
            <pc:docMk/>
            <pc:sldMk cId="3993803664" sldId="263"/>
            <ac:spMk id="3" creationId="{099939F0-7AEE-46A0-ACD6-34887EC83DFB}"/>
          </ac:spMkLst>
        </pc:spChg>
        <pc:grpChg chg="add mod">
          <ac:chgData name="Inon Scharf" userId="8859447c-953c-4e81-94d7-d1fc5c8c5f31" providerId="ADAL" clId="{0B8BDEF2-7D33-482A-BEA0-293B60B3DD93}" dt="2024-08-25T08:25:08.998" v="2138" actId="164"/>
          <ac:grpSpMkLst>
            <pc:docMk/>
            <pc:sldMk cId="3993803664" sldId="263"/>
            <ac:grpSpMk id="6" creationId="{FCF26994-5B7B-4A8A-9474-F8F60A0BD966}"/>
          </ac:grpSpMkLst>
        </pc:grpChg>
        <pc:picChg chg="add mod">
          <ac:chgData name="Inon Scharf" userId="8859447c-953c-4e81-94d7-d1fc5c8c5f31" providerId="ADAL" clId="{0B8BDEF2-7D33-482A-BEA0-293B60B3DD93}" dt="2024-08-25T08:25:08.998" v="2138" actId="164"/>
          <ac:picMkLst>
            <pc:docMk/>
            <pc:sldMk cId="3993803664" sldId="263"/>
            <ac:picMk id="5" creationId="{9BD4FF35-C4AC-49F4-8931-06ED9A89A0D2}"/>
          </ac:picMkLst>
        </pc:picChg>
        <pc:picChg chg="add mod">
          <ac:chgData name="Inon Scharf" userId="8859447c-953c-4e81-94d7-d1fc5c8c5f31" providerId="ADAL" clId="{0B8BDEF2-7D33-482A-BEA0-293B60B3DD93}" dt="2024-08-25T08:25:08.998" v="2138" actId="164"/>
          <ac:picMkLst>
            <pc:docMk/>
            <pc:sldMk cId="3993803664" sldId="263"/>
            <ac:picMk id="4098" creationId="{6A46B7D1-6041-48ED-9516-8C035E67A8C3}"/>
          </ac:picMkLst>
        </pc:picChg>
      </pc:sldChg>
      <pc:sldChg chg="add">
        <pc:chgData name="Inon Scharf" userId="8859447c-953c-4e81-94d7-d1fc5c8c5f31" providerId="ADAL" clId="{0B8BDEF2-7D33-482A-BEA0-293B60B3DD93}" dt="2024-08-25T07:15:23.904" v="1377"/>
        <pc:sldMkLst>
          <pc:docMk/>
          <pc:sldMk cId="0" sldId="297"/>
        </pc:sldMkLst>
      </pc:sldChg>
      <pc:sldChg chg="add del">
        <pc:chgData name="Inon Scharf" userId="8859447c-953c-4e81-94d7-d1fc5c8c5f31" providerId="ADAL" clId="{0B8BDEF2-7D33-482A-BEA0-293B60B3DD93}" dt="2024-08-25T07:34:31.929" v="1485" actId="47"/>
        <pc:sldMkLst>
          <pc:docMk/>
          <pc:sldMk cId="0" sldId="301"/>
        </pc:sldMkLst>
      </pc:sldChg>
      <pc:sldChg chg="add">
        <pc:chgData name="Inon Scharf" userId="8859447c-953c-4e81-94d7-d1fc5c8c5f31" providerId="ADAL" clId="{0B8BDEF2-7D33-482A-BEA0-293B60B3DD93}" dt="2024-08-25T07:15:23.904" v="1377"/>
        <pc:sldMkLst>
          <pc:docMk/>
          <pc:sldMk cId="0" sldId="311"/>
        </pc:sldMkLst>
      </pc:sldChg>
      <pc:sldChg chg="add">
        <pc:chgData name="Inon Scharf" userId="8859447c-953c-4e81-94d7-d1fc5c8c5f31" providerId="ADAL" clId="{0B8BDEF2-7D33-482A-BEA0-293B60B3DD93}" dt="2024-08-25T07:15:23.904" v="1377"/>
        <pc:sldMkLst>
          <pc:docMk/>
          <pc:sldMk cId="0" sldId="312"/>
        </pc:sldMkLst>
      </pc:sldChg>
      <pc:sldChg chg="add">
        <pc:chgData name="Inon Scharf" userId="8859447c-953c-4e81-94d7-d1fc5c8c5f31" providerId="ADAL" clId="{0B8BDEF2-7D33-482A-BEA0-293B60B3DD93}" dt="2024-08-25T07:15:23.904" v="1377"/>
        <pc:sldMkLst>
          <pc:docMk/>
          <pc:sldMk cId="0" sldId="313"/>
        </pc:sldMkLst>
      </pc:sldChg>
      <pc:sldChg chg="add">
        <pc:chgData name="Inon Scharf" userId="8859447c-953c-4e81-94d7-d1fc5c8c5f31" providerId="ADAL" clId="{0B8BDEF2-7D33-482A-BEA0-293B60B3DD93}" dt="2024-08-25T07:15:23.904" v="1377"/>
        <pc:sldMkLst>
          <pc:docMk/>
          <pc:sldMk cId="0" sldId="315"/>
        </pc:sldMkLst>
      </pc:sldChg>
      <pc:sldChg chg="modSp add">
        <pc:chgData name="Inon Scharf" userId="8859447c-953c-4e81-94d7-d1fc5c8c5f31" providerId="ADAL" clId="{0B8BDEF2-7D33-482A-BEA0-293B60B3DD93}" dt="2024-08-25T07:40:54.768" v="1555" actId="782"/>
        <pc:sldMkLst>
          <pc:docMk/>
          <pc:sldMk cId="0" sldId="316"/>
        </pc:sldMkLst>
        <pc:spChg chg="mod">
          <ac:chgData name="Inon Scharf" userId="8859447c-953c-4e81-94d7-d1fc5c8c5f31" providerId="ADAL" clId="{0B8BDEF2-7D33-482A-BEA0-293B60B3DD93}" dt="2024-08-25T07:40:54.768" v="1555" actId="782"/>
          <ac:spMkLst>
            <pc:docMk/>
            <pc:sldMk cId="0" sldId="316"/>
            <ac:spMk id="30722" creationId="{00000000-0000-0000-0000-000000000000}"/>
          </ac:spMkLst>
        </pc:spChg>
      </pc:sldChg>
      <pc:sldChg chg="modSp add mod">
        <pc:chgData name="Inon Scharf" userId="8859447c-953c-4e81-94d7-d1fc5c8c5f31" providerId="ADAL" clId="{0B8BDEF2-7D33-482A-BEA0-293B60B3DD93}" dt="2024-08-26T06:25:05.286" v="2488" actId="20577"/>
        <pc:sldMkLst>
          <pc:docMk/>
          <pc:sldMk cId="0" sldId="362"/>
        </pc:sldMkLst>
        <pc:spChg chg="mod">
          <ac:chgData name="Inon Scharf" userId="8859447c-953c-4e81-94d7-d1fc5c8c5f31" providerId="ADAL" clId="{0B8BDEF2-7D33-482A-BEA0-293B60B3DD93}" dt="2024-08-26T06:25:05.286" v="2488" actId="20577"/>
          <ac:spMkLst>
            <pc:docMk/>
            <pc:sldMk cId="0" sldId="362"/>
            <ac:spMk id="6" creationId="{00000000-0000-0000-0000-000000000000}"/>
          </ac:spMkLst>
        </pc:spChg>
      </pc:sldChg>
      <pc:sldChg chg="modSp add mod">
        <pc:chgData name="Inon Scharf" userId="8859447c-953c-4e81-94d7-d1fc5c8c5f31" providerId="ADAL" clId="{0B8BDEF2-7D33-482A-BEA0-293B60B3DD93}" dt="2024-08-26T06:24:58.006" v="2487" actId="20577"/>
        <pc:sldMkLst>
          <pc:docMk/>
          <pc:sldMk cId="0" sldId="363"/>
        </pc:sldMkLst>
        <pc:spChg chg="mod">
          <ac:chgData name="Inon Scharf" userId="8859447c-953c-4e81-94d7-d1fc5c8c5f31" providerId="ADAL" clId="{0B8BDEF2-7D33-482A-BEA0-293B60B3DD93}" dt="2024-08-26T06:24:58.006" v="2487" actId="20577"/>
          <ac:spMkLst>
            <pc:docMk/>
            <pc:sldMk cId="0" sldId="363"/>
            <ac:spMk id="24578" creationId="{00000000-0000-0000-0000-000000000000}"/>
          </ac:spMkLst>
        </pc:spChg>
      </pc:sldChg>
      <pc:sldChg chg="add">
        <pc:chgData name="Inon Scharf" userId="8859447c-953c-4e81-94d7-d1fc5c8c5f31" providerId="ADAL" clId="{0B8BDEF2-7D33-482A-BEA0-293B60B3DD93}" dt="2024-08-25T07:15:23.904" v="1377"/>
        <pc:sldMkLst>
          <pc:docMk/>
          <pc:sldMk cId="0" sldId="364"/>
        </pc:sldMkLst>
      </pc:sldChg>
      <pc:sldChg chg="modSp add mod">
        <pc:chgData name="Inon Scharf" userId="8859447c-953c-4e81-94d7-d1fc5c8c5f31" providerId="ADAL" clId="{0B8BDEF2-7D33-482A-BEA0-293B60B3DD93}" dt="2024-08-25T07:41:21.022" v="1560" actId="20577"/>
        <pc:sldMkLst>
          <pc:docMk/>
          <pc:sldMk cId="0" sldId="365"/>
        </pc:sldMkLst>
        <pc:spChg chg="mod">
          <ac:chgData name="Inon Scharf" userId="8859447c-953c-4e81-94d7-d1fc5c8c5f31" providerId="ADAL" clId="{0B8BDEF2-7D33-482A-BEA0-293B60B3DD93}" dt="2024-08-25T07:41:21.022" v="1560" actId="20577"/>
          <ac:spMkLst>
            <pc:docMk/>
            <pc:sldMk cId="0" sldId="365"/>
            <ac:spMk id="24578" creationId="{00000000-0000-0000-0000-000000000000}"/>
          </ac:spMkLst>
        </pc:spChg>
      </pc:sldChg>
      <pc:sldChg chg="add del">
        <pc:chgData name="Inon Scharf" userId="8859447c-953c-4e81-94d7-d1fc5c8c5f31" providerId="ADAL" clId="{0B8BDEF2-7D33-482A-BEA0-293B60B3DD93}" dt="2024-08-25T06:33:47.092" v="552" actId="47"/>
        <pc:sldMkLst>
          <pc:docMk/>
          <pc:sldMk cId="0" sldId="366"/>
        </pc:sldMkLst>
      </pc:sldChg>
      <pc:sldChg chg="addSp delSp modSp add mod modAnim">
        <pc:chgData name="Inon Scharf" userId="8859447c-953c-4e81-94d7-d1fc5c8c5f31" providerId="ADAL" clId="{0B8BDEF2-7D33-482A-BEA0-293B60B3DD93}" dt="2024-08-25T08:54:19.141" v="2403"/>
        <pc:sldMkLst>
          <pc:docMk/>
          <pc:sldMk cId="0" sldId="388"/>
        </pc:sldMkLst>
        <pc:spChg chg="add mod">
          <ac:chgData name="Inon Scharf" userId="8859447c-953c-4e81-94d7-d1fc5c8c5f31" providerId="ADAL" clId="{0B8BDEF2-7D33-482A-BEA0-293B60B3DD93}" dt="2024-08-25T06:25:39.934" v="409" actId="20577"/>
          <ac:spMkLst>
            <pc:docMk/>
            <pc:sldMk cId="0" sldId="388"/>
            <ac:spMk id="6" creationId="{6C2C70C7-65D5-4663-B0E0-9ABB16F06AF1}"/>
          </ac:spMkLst>
        </pc:spChg>
        <pc:spChg chg="add mod">
          <ac:chgData name="Inon Scharf" userId="8859447c-953c-4e81-94d7-d1fc5c8c5f31" providerId="ADAL" clId="{0B8BDEF2-7D33-482A-BEA0-293B60B3DD93}" dt="2024-08-25T08:54:08.815" v="2399" actId="1076"/>
          <ac:spMkLst>
            <pc:docMk/>
            <pc:sldMk cId="0" sldId="388"/>
            <ac:spMk id="8" creationId="{DA8B847A-3315-4B5B-8519-131449AD0EDE}"/>
          </ac:spMkLst>
        </pc:spChg>
        <pc:spChg chg="add mod">
          <ac:chgData name="Inon Scharf" userId="8859447c-953c-4e81-94d7-d1fc5c8c5f31" providerId="ADAL" clId="{0B8BDEF2-7D33-482A-BEA0-293B60B3DD93}" dt="2024-08-25T06:30:28.276" v="550" actId="1038"/>
          <ac:spMkLst>
            <pc:docMk/>
            <pc:sldMk cId="0" sldId="388"/>
            <ac:spMk id="12" creationId="{1CA49C57-3A0D-481B-9D43-E0C366073E60}"/>
          </ac:spMkLst>
        </pc:spChg>
        <pc:spChg chg="add del">
          <ac:chgData name="Inon Scharf" userId="8859447c-953c-4e81-94d7-d1fc5c8c5f31" providerId="ADAL" clId="{0B8BDEF2-7D33-482A-BEA0-293B60B3DD93}" dt="2024-08-25T06:42:07.513" v="604" actId="22"/>
          <ac:spMkLst>
            <pc:docMk/>
            <pc:sldMk cId="0" sldId="388"/>
            <ac:spMk id="14" creationId="{F5A832A2-F75F-4CC2-B674-45151BAE5D91}"/>
          </ac:spMkLst>
        </pc:spChg>
        <pc:spChg chg="del mod">
          <ac:chgData name="Inon Scharf" userId="8859447c-953c-4e81-94d7-d1fc5c8c5f31" providerId="ADAL" clId="{0B8BDEF2-7D33-482A-BEA0-293B60B3DD93}" dt="2024-08-25T06:25:20.428" v="395" actId="478"/>
          <ac:spMkLst>
            <pc:docMk/>
            <pc:sldMk cId="0" sldId="388"/>
            <ac:spMk id="13315" creationId="{00000000-0000-0000-0000-000000000000}"/>
          </ac:spMkLst>
        </pc:spChg>
        <pc:spChg chg="del">
          <ac:chgData name="Inon Scharf" userId="8859447c-953c-4e81-94d7-d1fc5c8c5f31" providerId="ADAL" clId="{0B8BDEF2-7D33-482A-BEA0-293B60B3DD93}" dt="2024-08-25T06:27:21.997" v="442" actId="478"/>
          <ac:spMkLst>
            <pc:docMk/>
            <pc:sldMk cId="0" sldId="388"/>
            <ac:spMk id="13316" creationId="{00000000-0000-0000-0000-000000000000}"/>
          </ac:spMkLst>
        </pc:spChg>
        <pc:spChg chg="del mod">
          <ac:chgData name="Inon Scharf" userId="8859447c-953c-4e81-94d7-d1fc5c8c5f31" providerId="ADAL" clId="{0B8BDEF2-7D33-482A-BEA0-293B60B3DD93}" dt="2024-08-25T06:27:56.901" v="485" actId="478"/>
          <ac:spMkLst>
            <pc:docMk/>
            <pc:sldMk cId="0" sldId="388"/>
            <ac:spMk id="13317" creationId="{00000000-0000-0000-0000-000000000000}"/>
          </ac:spMkLst>
        </pc:spChg>
        <pc:picChg chg="add mod modCrop">
          <ac:chgData name="Inon Scharf" userId="8859447c-953c-4e81-94d7-d1fc5c8c5f31" providerId="ADAL" clId="{0B8BDEF2-7D33-482A-BEA0-293B60B3DD93}" dt="2024-08-25T06:30:04.885" v="535" actId="1036"/>
          <ac:picMkLst>
            <pc:docMk/>
            <pc:sldMk cId="0" sldId="388"/>
            <ac:picMk id="9" creationId="{62C630D2-5963-48C6-AADE-416CF114EDBC}"/>
          </ac:picMkLst>
        </pc:picChg>
        <pc:picChg chg="add mod modCrop">
          <ac:chgData name="Inon Scharf" userId="8859447c-953c-4e81-94d7-d1fc5c8c5f31" providerId="ADAL" clId="{0B8BDEF2-7D33-482A-BEA0-293B60B3DD93}" dt="2024-08-25T06:30:04.885" v="535" actId="1036"/>
          <ac:picMkLst>
            <pc:docMk/>
            <pc:sldMk cId="0" sldId="388"/>
            <ac:picMk id="10" creationId="{3322CEED-8F17-42C2-8FB4-9CD6DB216FBB}"/>
          </ac:picMkLst>
        </pc:picChg>
        <pc:picChg chg="add del mod">
          <ac:chgData name="Inon Scharf" userId="8859447c-953c-4e81-94d7-d1fc5c8c5f31" providerId="ADAL" clId="{0B8BDEF2-7D33-482A-BEA0-293B60B3DD93}" dt="2024-08-25T08:53:59.884" v="2397" actId="1076"/>
          <ac:picMkLst>
            <pc:docMk/>
            <pc:sldMk cId="0" sldId="388"/>
            <ac:picMk id="13314" creationId="{00000000-0000-0000-0000-000000000000}"/>
          </ac:picMkLst>
        </pc:picChg>
      </pc:sldChg>
      <pc:sldChg chg="add del">
        <pc:chgData name="Inon Scharf" userId="8859447c-953c-4e81-94d7-d1fc5c8c5f31" providerId="ADAL" clId="{0B8BDEF2-7D33-482A-BEA0-293B60B3DD93}" dt="2024-08-25T06:33:46.354" v="551" actId="47"/>
        <pc:sldMkLst>
          <pc:docMk/>
          <pc:sldMk cId="0" sldId="389"/>
        </pc:sldMkLst>
      </pc:sldChg>
      <pc:sldChg chg="addSp delSp new del mod">
        <pc:chgData name="Inon Scharf" userId="8859447c-953c-4e81-94d7-d1fc5c8c5f31" providerId="ADAL" clId="{0B8BDEF2-7D33-482A-BEA0-293B60B3DD93}" dt="2024-08-25T06:42:20.227" v="609" actId="47"/>
        <pc:sldMkLst>
          <pc:docMk/>
          <pc:sldMk cId="4074288221" sldId="389"/>
        </pc:sldMkLst>
        <pc:spChg chg="add del">
          <ac:chgData name="Inon Scharf" userId="8859447c-953c-4e81-94d7-d1fc5c8c5f31" providerId="ADAL" clId="{0B8BDEF2-7D33-482A-BEA0-293B60B3DD93}" dt="2024-08-25T06:42:12.525" v="607" actId="22"/>
          <ac:spMkLst>
            <pc:docMk/>
            <pc:sldMk cId="4074288221" sldId="389"/>
            <ac:spMk id="3" creationId="{A56D79AE-4164-4947-A8AE-61786500DA2A}"/>
          </ac:spMkLst>
        </pc:spChg>
      </pc:sldChg>
      <pc:sldChg chg="addSp delSp modSp add mod modAnim">
        <pc:chgData name="Inon Scharf" userId="8859447c-953c-4e81-94d7-d1fc5c8c5f31" providerId="ADAL" clId="{0B8BDEF2-7D33-482A-BEA0-293B60B3DD93}" dt="2024-08-26T06:23:45.855" v="2484"/>
        <pc:sldMkLst>
          <pc:docMk/>
          <pc:sldMk cId="2475569669" sldId="390"/>
        </pc:sldMkLst>
        <pc:spChg chg="mod">
          <ac:chgData name="Inon Scharf" userId="8859447c-953c-4e81-94d7-d1fc5c8c5f31" providerId="ADAL" clId="{0B8BDEF2-7D33-482A-BEA0-293B60B3DD93}" dt="2024-08-25T06:51:52.256" v="726" actId="20577"/>
          <ac:spMkLst>
            <pc:docMk/>
            <pc:sldMk cId="2475569669" sldId="390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6T06:19:08.363" v="2474" actId="20577"/>
          <ac:spMkLst>
            <pc:docMk/>
            <pc:sldMk cId="2475569669" sldId="390"/>
            <ac:spMk id="3" creationId="{099939F0-7AEE-46A0-ACD6-34887EC83DFB}"/>
          </ac:spMkLst>
        </pc:spChg>
        <pc:spChg chg="add del">
          <ac:chgData name="Inon Scharf" userId="8859447c-953c-4e81-94d7-d1fc5c8c5f31" providerId="ADAL" clId="{0B8BDEF2-7D33-482A-BEA0-293B60B3DD93}" dt="2024-08-25T08:30:19.540" v="2140"/>
          <ac:spMkLst>
            <pc:docMk/>
            <pc:sldMk cId="2475569669" sldId="390"/>
            <ac:spMk id="4" creationId="{D92CF346-3CE2-4B27-A520-8173B7D8665C}"/>
          </ac:spMkLst>
        </pc:spChg>
        <pc:grpChg chg="add del mod">
          <ac:chgData name="Inon Scharf" userId="8859447c-953c-4e81-94d7-d1fc5c8c5f31" providerId="ADAL" clId="{0B8BDEF2-7D33-482A-BEA0-293B60B3DD93}" dt="2024-08-25T08:31:43.863" v="2149" actId="478"/>
          <ac:grpSpMkLst>
            <pc:docMk/>
            <pc:sldMk cId="2475569669" sldId="390"/>
            <ac:grpSpMk id="8" creationId="{01C6CA5F-546C-4F1E-8F00-59D7F2CA384D}"/>
          </ac:grpSpMkLst>
        </pc:grpChg>
        <pc:picChg chg="add mod">
          <ac:chgData name="Inon Scharf" userId="8859447c-953c-4e81-94d7-d1fc5c8c5f31" providerId="ADAL" clId="{0B8BDEF2-7D33-482A-BEA0-293B60B3DD93}" dt="2024-08-25T08:31:06.321" v="2148" actId="164"/>
          <ac:picMkLst>
            <pc:docMk/>
            <pc:sldMk cId="2475569669" sldId="390"/>
            <ac:picMk id="6" creationId="{F9549A5B-7C79-4B9B-A6C0-B7A88569B4DE}"/>
          </ac:picMkLst>
        </pc:picChg>
        <pc:picChg chg="add mod">
          <ac:chgData name="Inon Scharf" userId="8859447c-953c-4e81-94d7-d1fc5c8c5f31" providerId="ADAL" clId="{0B8BDEF2-7D33-482A-BEA0-293B60B3DD93}" dt="2024-08-25T08:31:06.321" v="2148" actId="164"/>
          <ac:picMkLst>
            <pc:docMk/>
            <pc:sldMk cId="2475569669" sldId="390"/>
            <ac:picMk id="7" creationId="{BDF61ABB-7FB6-423A-98BE-99192864C42B}"/>
          </ac:picMkLst>
        </pc:picChg>
        <pc:picChg chg="add mod">
          <ac:chgData name="Inon Scharf" userId="8859447c-953c-4e81-94d7-d1fc5c8c5f31" providerId="ADAL" clId="{0B8BDEF2-7D33-482A-BEA0-293B60B3DD93}" dt="2024-08-25T08:32:13.817" v="2154" actId="1076"/>
          <ac:picMkLst>
            <pc:docMk/>
            <pc:sldMk cId="2475569669" sldId="390"/>
            <ac:picMk id="10" creationId="{AECF0578-0BA9-4722-88F6-2962AA6F7025}"/>
          </ac:picMkLst>
        </pc:picChg>
      </pc:sldChg>
      <pc:sldChg chg="modSp add mod modAnim">
        <pc:chgData name="Inon Scharf" userId="8859447c-953c-4e81-94d7-d1fc5c8c5f31" providerId="ADAL" clId="{0B8BDEF2-7D33-482A-BEA0-293B60B3DD93}" dt="2024-08-25T09:01:00.379" v="2412"/>
        <pc:sldMkLst>
          <pc:docMk/>
          <pc:sldMk cId="1877486835" sldId="391"/>
        </pc:sldMkLst>
        <pc:spChg chg="mod">
          <ac:chgData name="Inon Scharf" userId="8859447c-953c-4e81-94d7-d1fc5c8c5f31" providerId="ADAL" clId="{0B8BDEF2-7D33-482A-BEA0-293B60B3DD93}" dt="2024-08-25T07:07:40.869" v="1153" actId="20577"/>
          <ac:spMkLst>
            <pc:docMk/>
            <pc:sldMk cId="1877486835" sldId="391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5T08:54:39.722" v="2410" actId="20577"/>
          <ac:spMkLst>
            <pc:docMk/>
            <pc:sldMk cId="1877486835" sldId="391"/>
            <ac:spMk id="3" creationId="{099939F0-7AEE-46A0-ACD6-34887EC83DFB}"/>
          </ac:spMkLst>
        </pc:spChg>
      </pc:sldChg>
      <pc:sldChg chg="addSp delSp modSp add mod modAnim">
        <pc:chgData name="Inon Scharf" userId="8859447c-953c-4e81-94d7-d1fc5c8c5f31" providerId="ADAL" clId="{0B8BDEF2-7D33-482A-BEA0-293B60B3DD93}" dt="2024-08-26T06:23:02.678" v="2483"/>
        <pc:sldMkLst>
          <pc:docMk/>
          <pc:sldMk cId="768003726" sldId="392"/>
        </pc:sldMkLst>
        <pc:spChg chg="add mod">
          <ac:chgData name="Inon Scharf" userId="8859447c-953c-4e81-94d7-d1fc5c8c5f31" providerId="ADAL" clId="{0B8BDEF2-7D33-482A-BEA0-293B60B3DD93}" dt="2024-08-26T06:20:54.014" v="2479" actId="1076"/>
          <ac:spMkLst>
            <pc:docMk/>
            <pc:sldMk cId="768003726" sldId="392"/>
            <ac:spMk id="6" creationId="{73FD04FA-6481-43FF-820B-DF2F375E02B1}"/>
          </ac:spMkLst>
        </pc:spChg>
        <pc:spChg chg="mod">
          <ac:chgData name="Inon Scharf" userId="8859447c-953c-4e81-94d7-d1fc5c8c5f31" providerId="ADAL" clId="{0B8BDEF2-7D33-482A-BEA0-293B60B3DD93}" dt="2024-08-26T06:21:02.731" v="2481" actId="782"/>
          <ac:spMkLst>
            <pc:docMk/>
            <pc:sldMk cId="768003726" sldId="392"/>
            <ac:spMk id="7" creationId="{203D45AC-9A4D-48C2-8286-543805FD35B7}"/>
          </ac:spMkLst>
        </pc:spChg>
        <pc:picChg chg="del">
          <ac:chgData name="Inon Scharf" userId="8859447c-953c-4e81-94d7-d1fc5c8c5f31" providerId="ADAL" clId="{0B8BDEF2-7D33-482A-BEA0-293B60B3DD93}" dt="2024-08-25T07:02:49.851" v="1001" actId="478"/>
          <ac:picMkLst>
            <pc:docMk/>
            <pc:sldMk cId="768003726" sldId="392"/>
            <ac:picMk id="4" creationId="{2A107CC3-E46A-47C5-8EC1-5FAA2A08F3E4}"/>
          </ac:picMkLst>
        </pc:picChg>
        <pc:picChg chg="mod modCrop">
          <ac:chgData name="Inon Scharf" userId="8859447c-953c-4e81-94d7-d1fc5c8c5f31" providerId="ADAL" clId="{0B8BDEF2-7D33-482A-BEA0-293B60B3DD93}" dt="2024-08-25T07:03:24.095" v="1009" actId="14100"/>
          <ac:picMkLst>
            <pc:docMk/>
            <pc:sldMk cId="768003726" sldId="392"/>
            <ac:picMk id="8" creationId="{66BB3D14-E162-4D2C-9D60-413A5050AA10}"/>
          </ac:picMkLst>
        </pc:picChg>
        <pc:picChg chg="add del mod">
          <ac:chgData name="Inon Scharf" userId="8859447c-953c-4e81-94d7-d1fc5c8c5f31" providerId="ADAL" clId="{0B8BDEF2-7D33-482A-BEA0-293B60B3DD93}" dt="2024-08-25T08:21:37.811" v="2122" actId="478"/>
          <ac:picMkLst>
            <pc:docMk/>
            <pc:sldMk cId="768003726" sldId="392"/>
            <ac:picMk id="3074" creationId="{A411BFDE-B51C-464C-84A8-BAB732AF3E8B}"/>
          </ac:picMkLst>
        </pc:picChg>
        <pc:picChg chg="add mod">
          <ac:chgData name="Inon Scharf" userId="8859447c-953c-4e81-94d7-d1fc5c8c5f31" providerId="ADAL" clId="{0B8BDEF2-7D33-482A-BEA0-293B60B3DD93}" dt="2024-08-25T08:21:47.673" v="2126" actId="732"/>
          <ac:picMkLst>
            <pc:docMk/>
            <pc:sldMk cId="768003726" sldId="392"/>
            <ac:picMk id="3076" creationId="{9074D171-13A5-4A99-8A2D-CCF2D3F95076}"/>
          </ac:picMkLst>
        </pc:picChg>
      </pc:sldChg>
      <pc:sldChg chg="new del">
        <pc:chgData name="Inon Scharf" userId="8859447c-953c-4e81-94d7-d1fc5c8c5f31" providerId="ADAL" clId="{0B8BDEF2-7D33-482A-BEA0-293B60B3DD93}" dt="2024-08-25T07:07:36.715" v="1152" actId="47"/>
        <pc:sldMkLst>
          <pc:docMk/>
          <pc:sldMk cId="199697120" sldId="393"/>
        </pc:sldMkLst>
      </pc:sldChg>
      <pc:sldChg chg="addSp delSp modSp add mod modAnim">
        <pc:chgData name="Inon Scharf" userId="8859447c-953c-4e81-94d7-d1fc5c8c5f31" providerId="ADAL" clId="{0B8BDEF2-7D33-482A-BEA0-293B60B3DD93}" dt="2024-08-25T09:11:52.507" v="2414"/>
        <pc:sldMkLst>
          <pc:docMk/>
          <pc:sldMk cId="2147508146" sldId="394"/>
        </pc:sldMkLst>
        <pc:spChg chg="mod">
          <ac:chgData name="Inon Scharf" userId="8859447c-953c-4e81-94d7-d1fc5c8c5f31" providerId="ADAL" clId="{0B8BDEF2-7D33-482A-BEA0-293B60B3DD93}" dt="2024-08-25T07:07:50.497" v="1191" actId="20577"/>
          <ac:spMkLst>
            <pc:docMk/>
            <pc:sldMk cId="2147508146" sldId="394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5T07:10:11.737" v="1215" actId="20577"/>
          <ac:spMkLst>
            <pc:docMk/>
            <pc:sldMk cId="2147508146" sldId="394"/>
            <ac:spMk id="3" creationId="{099939F0-7AEE-46A0-ACD6-34887EC83DFB}"/>
          </ac:spMkLst>
        </pc:spChg>
        <pc:spChg chg="add del">
          <ac:chgData name="Inon Scharf" userId="8859447c-953c-4e81-94d7-d1fc5c8c5f31" providerId="ADAL" clId="{0B8BDEF2-7D33-482A-BEA0-293B60B3DD93}" dt="2024-08-25T07:11:01.850" v="1217" actId="22"/>
          <ac:spMkLst>
            <pc:docMk/>
            <pc:sldMk cId="2147508146" sldId="394"/>
            <ac:spMk id="5" creationId="{11201AC0-A297-4FAE-90C6-CDE061B6D021}"/>
          </ac:spMkLst>
        </pc:spChg>
      </pc:sldChg>
      <pc:sldChg chg="modSp add mod modAnim">
        <pc:chgData name="Inon Scharf" userId="8859447c-953c-4e81-94d7-d1fc5c8c5f31" providerId="ADAL" clId="{0B8BDEF2-7D33-482A-BEA0-293B60B3DD93}" dt="2024-08-25T09:11:57.660" v="2416"/>
        <pc:sldMkLst>
          <pc:docMk/>
          <pc:sldMk cId="2539755284" sldId="395"/>
        </pc:sldMkLst>
        <pc:spChg chg="mod">
          <ac:chgData name="Inon Scharf" userId="8859447c-953c-4e81-94d7-d1fc5c8c5f31" providerId="ADAL" clId="{0B8BDEF2-7D33-482A-BEA0-293B60B3DD93}" dt="2024-08-25T07:11:12.872" v="1239" actId="20577"/>
          <ac:spMkLst>
            <pc:docMk/>
            <pc:sldMk cId="2539755284" sldId="395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5T07:13:34.827" v="1376" actId="15"/>
          <ac:spMkLst>
            <pc:docMk/>
            <pc:sldMk cId="2539755284" sldId="395"/>
            <ac:spMk id="3" creationId="{099939F0-7AEE-46A0-ACD6-34887EC83DFB}"/>
          </ac:spMkLst>
        </pc:spChg>
      </pc:sldChg>
      <pc:sldChg chg="addSp delSp modSp add mod modAnim">
        <pc:chgData name="Inon Scharf" userId="8859447c-953c-4e81-94d7-d1fc5c8c5f31" providerId="ADAL" clId="{0B8BDEF2-7D33-482A-BEA0-293B60B3DD93}" dt="2024-08-25T09:12:15.814" v="2421"/>
        <pc:sldMkLst>
          <pc:docMk/>
          <pc:sldMk cId="3618663186" sldId="405"/>
        </pc:sldMkLst>
        <pc:spChg chg="del mod">
          <ac:chgData name="Inon Scharf" userId="8859447c-953c-4e81-94d7-d1fc5c8c5f31" providerId="ADAL" clId="{0B8BDEF2-7D33-482A-BEA0-293B60B3DD93}" dt="2024-08-25T07:51:24.519" v="1668" actId="478"/>
          <ac:spMkLst>
            <pc:docMk/>
            <pc:sldMk cId="3618663186" sldId="405"/>
            <ac:spMk id="2" creationId="{4804E8F2-B97A-4D81-9477-EC5C0EC07063}"/>
          </ac:spMkLst>
        </pc:spChg>
        <pc:spChg chg="add mod">
          <ac:chgData name="Inon Scharf" userId="8859447c-953c-4e81-94d7-d1fc5c8c5f31" providerId="ADAL" clId="{0B8BDEF2-7D33-482A-BEA0-293B60B3DD93}" dt="2024-08-25T07:53:03.903" v="1760" actId="1076"/>
          <ac:spMkLst>
            <pc:docMk/>
            <pc:sldMk cId="3618663186" sldId="405"/>
            <ac:spMk id="6" creationId="{49E418C1-7C4E-4617-ADB7-F02E4D55041F}"/>
          </ac:spMkLst>
        </pc:spChg>
        <pc:picChg chg="del">
          <ac:chgData name="Inon Scharf" userId="8859447c-953c-4e81-94d7-d1fc5c8c5f31" providerId="ADAL" clId="{0B8BDEF2-7D33-482A-BEA0-293B60B3DD93}" dt="2024-08-25T07:51:13.696" v="1663" actId="478"/>
          <ac:picMkLst>
            <pc:docMk/>
            <pc:sldMk cId="3618663186" sldId="405"/>
            <ac:picMk id="3" creationId="{257420A2-2555-4130-A5B4-CB2430487A87}"/>
          </ac:picMkLst>
        </pc:picChg>
        <pc:picChg chg="add mod modCrop">
          <ac:chgData name="Inon Scharf" userId="8859447c-953c-4e81-94d7-d1fc5c8c5f31" providerId="ADAL" clId="{0B8BDEF2-7D33-482A-BEA0-293B60B3DD93}" dt="2024-08-25T07:52:53.949" v="1757" actId="1076"/>
          <ac:picMkLst>
            <pc:docMk/>
            <pc:sldMk cId="3618663186" sldId="405"/>
            <ac:picMk id="5" creationId="{303A324C-7A3A-4264-9793-6B946C19D19C}"/>
          </ac:picMkLst>
        </pc:picChg>
      </pc:sldChg>
      <pc:sldChg chg="addSp modSp add mod modAnim">
        <pc:chgData name="Inon Scharf" userId="8859447c-953c-4e81-94d7-d1fc5c8c5f31" providerId="ADAL" clId="{0B8BDEF2-7D33-482A-BEA0-293B60B3DD93}" dt="2024-08-26T07:30:10.499" v="2583"/>
        <pc:sldMkLst>
          <pc:docMk/>
          <pc:sldMk cId="639464637" sldId="644"/>
        </pc:sldMkLst>
        <pc:spChg chg="mod">
          <ac:chgData name="Inon Scharf" userId="8859447c-953c-4e81-94d7-d1fc5c8c5f31" providerId="ADAL" clId="{0B8BDEF2-7D33-482A-BEA0-293B60B3DD93}" dt="2024-08-26T07:27:44.611" v="2575" actId="164"/>
          <ac:spMkLst>
            <pc:docMk/>
            <pc:sldMk cId="639464637" sldId="644"/>
            <ac:spMk id="4" creationId="{B7F46BAF-641B-4AE9-B884-70BC3D46B691}"/>
          </ac:spMkLst>
        </pc:spChg>
        <pc:spChg chg="mod">
          <ac:chgData name="Inon Scharf" userId="8859447c-953c-4e81-94d7-d1fc5c8c5f31" providerId="ADAL" clId="{0B8BDEF2-7D33-482A-BEA0-293B60B3DD93}" dt="2024-08-26T07:27:44.611" v="2575" actId="164"/>
          <ac:spMkLst>
            <pc:docMk/>
            <pc:sldMk cId="639464637" sldId="644"/>
            <ac:spMk id="5" creationId="{E93AEEAE-B586-4AC3-8E98-1A83AF717DF1}"/>
          </ac:spMkLst>
        </pc:spChg>
        <pc:spChg chg="mod">
          <ac:chgData name="Inon Scharf" userId="8859447c-953c-4e81-94d7-d1fc5c8c5f31" providerId="ADAL" clId="{0B8BDEF2-7D33-482A-BEA0-293B60B3DD93}" dt="2024-08-26T07:23:26.369" v="2552" actId="164"/>
          <ac:spMkLst>
            <pc:docMk/>
            <pc:sldMk cId="639464637" sldId="644"/>
            <ac:spMk id="10" creationId="{36C32D6A-2EF1-4D9A-A560-64D9B6EEFAE2}"/>
          </ac:spMkLst>
        </pc:spChg>
        <pc:spChg chg="mod">
          <ac:chgData name="Inon Scharf" userId="8859447c-953c-4e81-94d7-d1fc5c8c5f31" providerId="ADAL" clId="{0B8BDEF2-7D33-482A-BEA0-293B60B3DD93}" dt="2024-08-26T07:27:44.611" v="2575" actId="164"/>
          <ac:spMkLst>
            <pc:docMk/>
            <pc:sldMk cId="639464637" sldId="644"/>
            <ac:spMk id="16" creationId="{B1634960-EE75-4EE8-BA98-CA2D0C41838D}"/>
          </ac:spMkLst>
        </pc:spChg>
        <pc:spChg chg="mod">
          <ac:chgData name="Inon Scharf" userId="8859447c-953c-4e81-94d7-d1fc5c8c5f31" providerId="ADAL" clId="{0B8BDEF2-7D33-482A-BEA0-293B60B3DD93}" dt="2024-08-26T07:23:26.369" v="2552" actId="164"/>
          <ac:spMkLst>
            <pc:docMk/>
            <pc:sldMk cId="639464637" sldId="644"/>
            <ac:spMk id="20" creationId="{09B380D2-D418-4416-BF2B-6FA8F890625E}"/>
          </ac:spMkLst>
        </pc:spChg>
        <pc:spChg chg="add mod">
          <ac:chgData name="Inon Scharf" userId="8859447c-953c-4e81-94d7-d1fc5c8c5f31" providerId="ADAL" clId="{0B8BDEF2-7D33-482A-BEA0-293B60B3DD93}" dt="2024-08-26T07:28:18.495" v="2581" actId="164"/>
          <ac:spMkLst>
            <pc:docMk/>
            <pc:sldMk cId="639464637" sldId="644"/>
            <ac:spMk id="26" creationId="{5FD1D9E5-4720-4DAB-B691-1667E9A24E97}"/>
          </ac:spMkLst>
        </pc:spChg>
        <pc:grpChg chg="mod">
          <ac:chgData name="Inon Scharf" userId="8859447c-953c-4e81-94d7-d1fc5c8c5f31" providerId="ADAL" clId="{0B8BDEF2-7D33-482A-BEA0-293B60B3DD93}" dt="2024-08-26T07:23:42.205" v="2557" actId="1076"/>
          <ac:grpSpMkLst>
            <pc:docMk/>
            <pc:sldMk cId="639464637" sldId="644"/>
            <ac:grpSpMk id="3" creationId="{6A849970-832E-4536-9F63-C800285B52CE}"/>
          </ac:grpSpMkLst>
        </pc:grpChg>
        <pc:grpChg chg="add mod">
          <ac:chgData name="Inon Scharf" userId="8859447c-953c-4e81-94d7-d1fc5c8c5f31" providerId="ADAL" clId="{0B8BDEF2-7D33-482A-BEA0-293B60B3DD93}" dt="2024-08-26T07:23:37.578" v="2555" actId="1076"/>
          <ac:grpSpMkLst>
            <pc:docMk/>
            <pc:sldMk cId="639464637" sldId="644"/>
            <ac:grpSpMk id="8" creationId="{09770C84-46AE-44FE-AF25-7F21EF7B4DE2}"/>
          </ac:grpSpMkLst>
        </pc:grpChg>
        <pc:grpChg chg="add mod">
          <ac:chgData name="Inon Scharf" userId="8859447c-953c-4e81-94d7-d1fc5c8c5f31" providerId="ADAL" clId="{0B8BDEF2-7D33-482A-BEA0-293B60B3DD93}" dt="2024-08-26T07:27:47.824" v="2576" actId="167"/>
          <ac:grpSpMkLst>
            <pc:docMk/>
            <pc:sldMk cId="639464637" sldId="644"/>
            <ac:grpSpMk id="13" creationId="{88E51DFE-5FCE-4F91-912B-1D7985A784C0}"/>
          </ac:grpSpMkLst>
        </pc:grpChg>
        <pc:grpChg chg="add mod">
          <ac:chgData name="Inon Scharf" userId="8859447c-953c-4e81-94d7-d1fc5c8c5f31" providerId="ADAL" clId="{0B8BDEF2-7D33-482A-BEA0-293B60B3DD93}" dt="2024-08-26T07:28:18.495" v="2581" actId="164"/>
          <ac:grpSpMkLst>
            <pc:docMk/>
            <pc:sldMk cId="639464637" sldId="644"/>
            <ac:grpSpMk id="17" creationId="{98F438E3-45C4-4772-AAB1-FE3413ACA3D4}"/>
          </ac:grpSpMkLst>
        </pc:grpChg>
        <pc:grpChg chg="mod">
          <ac:chgData name="Inon Scharf" userId="8859447c-953c-4e81-94d7-d1fc5c8c5f31" providerId="ADAL" clId="{0B8BDEF2-7D33-482A-BEA0-293B60B3DD93}" dt="2024-08-26T07:23:39.851" v="2556" actId="1076"/>
          <ac:grpSpMkLst>
            <pc:docMk/>
            <pc:sldMk cId="639464637" sldId="644"/>
            <ac:grpSpMk id="18" creationId="{D05F8D93-D178-4E6C-A656-0CE5D00B4795}"/>
          </ac:grpSpMkLst>
        </pc:grpChg>
        <pc:grpChg chg="mod">
          <ac:chgData name="Inon Scharf" userId="8859447c-953c-4e81-94d7-d1fc5c8c5f31" providerId="ADAL" clId="{0B8BDEF2-7D33-482A-BEA0-293B60B3DD93}" dt="2024-08-26T07:23:45.646" v="2558" actId="1076"/>
          <ac:grpSpMkLst>
            <pc:docMk/>
            <pc:sldMk cId="639464637" sldId="644"/>
            <ac:grpSpMk id="19" creationId="{77FA8AE3-F384-422B-8BC5-A2795FC374E2}"/>
          </ac:grpSpMkLst>
        </pc:grpChg>
        <pc:grpChg chg="mod">
          <ac:chgData name="Inon Scharf" userId="8859447c-953c-4e81-94d7-d1fc5c8c5f31" providerId="ADAL" clId="{0B8BDEF2-7D33-482A-BEA0-293B60B3DD93}" dt="2024-08-26T07:23:36.135" v="2554" actId="1076"/>
          <ac:grpSpMkLst>
            <pc:docMk/>
            <pc:sldMk cId="639464637" sldId="644"/>
            <ac:grpSpMk id="21" creationId="{512473BA-FCDC-4C05-8D53-A16D2B19143B}"/>
          </ac:grpSpMkLst>
        </pc:grpChg>
        <pc:picChg chg="mod">
          <ac:chgData name="Inon Scharf" userId="8859447c-953c-4e81-94d7-d1fc5c8c5f31" providerId="ADAL" clId="{0B8BDEF2-7D33-482A-BEA0-293B60B3DD93}" dt="2024-08-26T07:27:44.611" v="2575" actId="164"/>
          <ac:picMkLst>
            <pc:docMk/>
            <pc:sldMk cId="639464637" sldId="644"/>
            <ac:picMk id="2" creationId="{D0F0B15F-5DC8-4ADB-8AAA-27362AB0898E}"/>
          </ac:picMkLst>
        </pc:picChg>
        <pc:picChg chg="add mod modCrop">
          <ac:chgData name="Inon Scharf" userId="8859447c-953c-4e81-94d7-d1fc5c8c5f31" providerId="ADAL" clId="{0B8BDEF2-7D33-482A-BEA0-293B60B3DD93}" dt="2024-08-26T07:28:18.495" v="2581" actId="164"/>
          <ac:picMkLst>
            <pc:docMk/>
            <pc:sldMk cId="639464637" sldId="644"/>
            <ac:picMk id="7" creationId="{FA9FD4CF-BDEF-4128-A72F-6603BDC07DD7}"/>
          </ac:picMkLst>
        </pc:picChg>
      </pc:sldChg>
      <pc:sldChg chg="addSp delSp modSp add mod">
        <pc:chgData name="Inon Scharf" userId="8859447c-953c-4e81-94d7-d1fc5c8c5f31" providerId="ADAL" clId="{0B8BDEF2-7D33-482A-BEA0-293B60B3DD93}" dt="2024-08-25T07:40:28.535" v="1554" actId="1076"/>
        <pc:sldMkLst>
          <pc:docMk/>
          <pc:sldMk cId="734766245" sldId="649"/>
        </pc:sldMkLst>
        <pc:spChg chg="del">
          <ac:chgData name="Inon Scharf" userId="8859447c-953c-4e81-94d7-d1fc5c8c5f31" providerId="ADAL" clId="{0B8BDEF2-7D33-482A-BEA0-293B60B3DD93}" dt="2024-08-25T07:38:17.079" v="1512" actId="478"/>
          <ac:spMkLst>
            <pc:docMk/>
            <pc:sldMk cId="734766245" sldId="649"/>
            <ac:spMk id="5" creationId="{2EDF1AF0-86F3-49E4-80BD-537F559E0704}"/>
          </ac:spMkLst>
        </pc:spChg>
        <pc:spChg chg="del">
          <ac:chgData name="Inon Scharf" userId="8859447c-953c-4e81-94d7-d1fc5c8c5f31" providerId="ADAL" clId="{0B8BDEF2-7D33-482A-BEA0-293B60B3DD93}" dt="2024-08-25T07:38:11.543" v="1511" actId="478"/>
          <ac:spMkLst>
            <pc:docMk/>
            <pc:sldMk cId="734766245" sldId="649"/>
            <ac:spMk id="9" creationId="{8FD4A8F2-60C7-4EF2-A436-D24E17FD48A8}"/>
          </ac:spMkLst>
        </pc:spChg>
        <pc:spChg chg="mod">
          <ac:chgData name="Inon Scharf" userId="8859447c-953c-4e81-94d7-d1fc5c8c5f31" providerId="ADAL" clId="{0B8BDEF2-7D33-482A-BEA0-293B60B3DD93}" dt="2024-08-25T07:40:12.196" v="1550" actId="1076"/>
          <ac:spMkLst>
            <pc:docMk/>
            <pc:sldMk cId="734766245" sldId="649"/>
            <ac:spMk id="10" creationId="{AA3C899F-09D3-47FF-B18B-0DFA51C38446}"/>
          </ac:spMkLst>
        </pc:spChg>
        <pc:spChg chg="add del">
          <ac:chgData name="Inon Scharf" userId="8859447c-953c-4e81-94d7-d1fc5c8c5f31" providerId="ADAL" clId="{0B8BDEF2-7D33-482A-BEA0-293B60B3DD93}" dt="2024-08-25T07:37:58.726" v="1508" actId="22"/>
          <ac:spMkLst>
            <pc:docMk/>
            <pc:sldMk cId="734766245" sldId="649"/>
            <ac:spMk id="11" creationId="{8BAEE296-D1C0-49DE-A984-375EF07E1C81}"/>
          </ac:spMkLst>
        </pc:spChg>
        <pc:spChg chg="del">
          <ac:chgData name="Inon Scharf" userId="8859447c-953c-4e81-94d7-d1fc5c8c5f31" providerId="ADAL" clId="{0B8BDEF2-7D33-482A-BEA0-293B60B3DD93}" dt="2024-08-25T07:39:55.268" v="1547" actId="478"/>
          <ac:spMkLst>
            <pc:docMk/>
            <pc:sldMk cId="734766245" sldId="649"/>
            <ac:spMk id="12" creationId="{AA31901C-EF58-412D-8E8D-7505BF595271}"/>
          </ac:spMkLst>
        </pc:spChg>
        <pc:spChg chg="mod">
          <ac:chgData name="Inon Scharf" userId="8859447c-953c-4e81-94d7-d1fc5c8c5f31" providerId="ADAL" clId="{0B8BDEF2-7D33-482A-BEA0-293B60B3DD93}" dt="2024-08-25T07:40:03.401" v="1549" actId="1076"/>
          <ac:spMkLst>
            <pc:docMk/>
            <pc:sldMk cId="734766245" sldId="649"/>
            <ac:spMk id="13" creationId="{14B92667-B621-493F-9E0E-A2D47DBA4EDF}"/>
          </ac:spMkLst>
        </pc:spChg>
        <pc:spChg chg="mod">
          <ac:chgData name="Inon Scharf" userId="8859447c-953c-4e81-94d7-d1fc5c8c5f31" providerId="ADAL" clId="{0B8BDEF2-7D33-482A-BEA0-293B60B3DD93}" dt="2024-08-25T07:40:28.535" v="1554" actId="1076"/>
          <ac:spMkLst>
            <pc:docMk/>
            <pc:sldMk cId="734766245" sldId="649"/>
            <ac:spMk id="14" creationId="{10F2CB04-8BDA-4177-AF3B-9656D2A4F7E7}"/>
          </ac:spMkLst>
        </pc:spChg>
        <pc:spChg chg="add mod">
          <ac:chgData name="Inon Scharf" userId="8859447c-953c-4e81-94d7-d1fc5c8c5f31" providerId="ADAL" clId="{0B8BDEF2-7D33-482A-BEA0-293B60B3DD93}" dt="2024-08-25T07:38:02.587" v="1509"/>
          <ac:spMkLst>
            <pc:docMk/>
            <pc:sldMk cId="734766245" sldId="649"/>
            <ac:spMk id="15" creationId="{09DE1616-3A15-4F63-83C4-40BC0F158706}"/>
          </ac:spMkLst>
        </pc:spChg>
        <pc:graphicFrameChg chg="add mod modGraphic">
          <ac:chgData name="Inon Scharf" userId="8859447c-953c-4e81-94d7-d1fc5c8c5f31" providerId="ADAL" clId="{0B8BDEF2-7D33-482A-BEA0-293B60B3DD93}" dt="2024-08-25T07:40:22.130" v="1553" actId="404"/>
          <ac:graphicFrameMkLst>
            <pc:docMk/>
            <pc:sldMk cId="734766245" sldId="649"/>
            <ac:graphicFrameMk id="4" creationId="{7EEC60C6-A199-42CA-BA75-B0FC782F63A6}"/>
          </ac:graphicFrameMkLst>
        </pc:graphicFrameChg>
        <pc:picChg chg="del">
          <ac:chgData name="Inon Scharf" userId="8859447c-953c-4e81-94d7-d1fc5c8c5f31" providerId="ADAL" clId="{0B8BDEF2-7D33-482A-BEA0-293B60B3DD93}" dt="2024-08-25T07:38:08.026" v="1510" actId="478"/>
          <ac:picMkLst>
            <pc:docMk/>
            <pc:sldMk cId="734766245" sldId="649"/>
            <ac:picMk id="2" creationId="{DFCD633F-9698-408B-9307-36E5568E5BEF}"/>
          </ac:picMkLst>
        </pc:picChg>
      </pc:sldChg>
      <pc:sldChg chg="addSp delSp modSp add del mod">
        <pc:chgData name="Inon Scharf" userId="8859447c-953c-4e81-94d7-d1fc5c8c5f31" providerId="ADAL" clId="{0B8BDEF2-7D33-482A-BEA0-293B60B3DD93}" dt="2024-08-25T07:30:04.194" v="1440" actId="47"/>
        <pc:sldMkLst>
          <pc:docMk/>
          <pc:sldMk cId="3666080341" sldId="650"/>
        </pc:sldMkLst>
        <pc:picChg chg="del mod">
          <ac:chgData name="Inon Scharf" userId="8859447c-953c-4e81-94d7-d1fc5c8c5f31" providerId="ADAL" clId="{0B8BDEF2-7D33-482A-BEA0-293B60B3DD93}" dt="2024-08-25T07:28:07.435" v="1420" actId="478"/>
          <ac:picMkLst>
            <pc:docMk/>
            <pc:sldMk cId="3666080341" sldId="650"/>
            <ac:picMk id="2" creationId="{CF3A6C08-5C45-4EC7-8F62-335A1FB8D832}"/>
          </ac:picMkLst>
        </pc:picChg>
        <pc:picChg chg="add del mod">
          <ac:chgData name="Inon Scharf" userId="8859447c-953c-4e81-94d7-d1fc5c8c5f31" providerId="ADAL" clId="{0B8BDEF2-7D33-482A-BEA0-293B60B3DD93}" dt="2024-08-25T07:28:56.997" v="1434" actId="478"/>
          <ac:picMkLst>
            <pc:docMk/>
            <pc:sldMk cId="3666080341" sldId="650"/>
            <ac:picMk id="4" creationId="{70F8768B-7C56-4A60-BB72-B62CA8770BA2}"/>
          </ac:picMkLst>
        </pc:picChg>
      </pc:sldChg>
      <pc:sldChg chg="add del">
        <pc:chgData name="Inon Scharf" userId="8859447c-953c-4e81-94d7-d1fc5c8c5f31" providerId="ADAL" clId="{0B8BDEF2-7D33-482A-BEA0-293B60B3DD93}" dt="2024-08-25T07:32:00.948" v="1458" actId="47"/>
        <pc:sldMkLst>
          <pc:docMk/>
          <pc:sldMk cId="4219042799" sldId="651"/>
        </pc:sldMkLst>
      </pc:sldChg>
      <pc:sldChg chg="addSp delSp modSp add mod">
        <pc:chgData name="Inon Scharf" userId="8859447c-953c-4e81-94d7-d1fc5c8c5f31" providerId="ADAL" clId="{0B8BDEF2-7D33-482A-BEA0-293B60B3DD93}" dt="2024-08-25T07:37:55.463" v="1506" actId="1037"/>
        <pc:sldMkLst>
          <pc:docMk/>
          <pc:sldMk cId="987069335" sldId="652"/>
        </pc:sldMkLst>
        <pc:spChg chg="mod">
          <ac:chgData name="Inon Scharf" userId="8859447c-953c-4e81-94d7-d1fc5c8c5f31" providerId="ADAL" clId="{0B8BDEF2-7D33-482A-BEA0-293B60B3DD93}" dt="2024-08-25T07:33:04.627" v="1484" actId="20577"/>
          <ac:spMkLst>
            <pc:docMk/>
            <pc:sldMk cId="987069335" sldId="652"/>
            <ac:spMk id="5" creationId="{C65CADE2-8C0A-4315-BB01-AD9658F164DE}"/>
          </ac:spMkLst>
        </pc:spChg>
        <pc:spChg chg="del">
          <ac:chgData name="Inon Scharf" userId="8859447c-953c-4e81-94d7-d1fc5c8c5f31" providerId="ADAL" clId="{0B8BDEF2-7D33-482A-BEA0-293B60B3DD93}" dt="2024-08-25T07:32:30.145" v="1467" actId="478"/>
          <ac:spMkLst>
            <pc:docMk/>
            <pc:sldMk cId="987069335" sldId="652"/>
            <ac:spMk id="8" creationId="{F414029D-02E0-4EDD-80EB-E197BE9B5DF5}"/>
          </ac:spMkLst>
        </pc:spChg>
        <pc:spChg chg="add mod">
          <ac:chgData name="Inon Scharf" userId="8859447c-953c-4e81-94d7-d1fc5c8c5f31" providerId="ADAL" clId="{0B8BDEF2-7D33-482A-BEA0-293B60B3DD93}" dt="2024-08-25T07:37:51.912" v="1501" actId="20577"/>
          <ac:spMkLst>
            <pc:docMk/>
            <pc:sldMk cId="987069335" sldId="652"/>
            <ac:spMk id="9" creationId="{9B0268F5-19E4-48DF-8D1F-AFCEDE8DB91F}"/>
          </ac:spMkLst>
        </pc:spChg>
        <pc:spChg chg="del">
          <ac:chgData name="Inon Scharf" userId="8859447c-953c-4e81-94d7-d1fc5c8c5f31" providerId="ADAL" clId="{0B8BDEF2-7D33-482A-BEA0-293B60B3DD93}" dt="2024-08-25T07:32:25.095" v="1466" actId="478"/>
          <ac:spMkLst>
            <pc:docMk/>
            <pc:sldMk cId="987069335" sldId="652"/>
            <ac:spMk id="5122" creationId="{00000000-0000-0000-0000-000000000000}"/>
          </ac:spMkLst>
        </pc:spChg>
        <pc:picChg chg="del">
          <ac:chgData name="Inon Scharf" userId="8859447c-953c-4e81-94d7-d1fc5c8c5f31" providerId="ADAL" clId="{0B8BDEF2-7D33-482A-BEA0-293B60B3DD93}" dt="2024-08-25T07:32:06.894" v="1459" actId="478"/>
          <ac:picMkLst>
            <pc:docMk/>
            <pc:sldMk cId="987069335" sldId="652"/>
            <ac:picMk id="2" creationId="{67BD1C54-BCB8-4B18-A1FB-05D4BDFFF8B3}"/>
          </ac:picMkLst>
        </pc:picChg>
        <pc:picChg chg="add mod modCrop">
          <ac:chgData name="Inon Scharf" userId="8859447c-953c-4e81-94d7-d1fc5c8c5f31" providerId="ADAL" clId="{0B8BDEF2-7D33-482A-BEA0-293B60B3DD93}" dt="2024-08-25T07:37:55.463" v="1506" actId="1037"/>
          <ac:picMkLst>
            <pc:docMk/>
            <pc:sldMk cId="987069335" sldId="652"/>
            <ac:picMk id="4" creationId="{D5BA31A4-B1EE-4C68-928D-1F305F071C2A}"/>
          </ac:picMkLst>
        </pc:picChg>
      </pc:sldChg>
      <pc:sldChg chg="add">
        <pc:chgData name="Inon Scharf" userId="8859447c-953c-4e81-94d7-d1fc5c8c5f31" providerId="ADAL" clId="{0B8BDEF2-7D33-482A-BEA0-293B60B3DD93}" dt="2024-08-25T07:15:23.904" v="1377"/>
        <pc:sldMkLst>
          <pc:docMk/>
          <pc:sldMk cId="2323400846" sldId="653"/>
        </pc:sldMkLst>
      </pc:sldChg>
      <pc:sldChg chg="addSp delSp modSp add mod">
        <pc:chgData name="Inon Scharf" userId="8859447c-953c-4e81-94d7-d1fc5c8c5f31" providerId="ADAL" clId="{0B8BDEF2-7D33-482A-BEA0-293B60B3DD93}" dt="2024-08-25T07:17:24.396" v="1394" actId="14100"/>
        <pc:sldMkLst>
          <pc:docMk/>
          <pc:sldMk cId="2554564299" sldId="654"/>
        </pc:sldMkLst>
        <pc:spChg chg="del mod">
          <ac:chgData name="Inon Scharf" userId="8859447c-953c-4e81-94d7-d1fc5c8c5f31" providerId="ADAL" clId="{0B8BDEF2-7D33-482A-BEA0-293B60B3DD93}" dt="2024-08-25T07:16:03.429" v="1382" actId="478"/>
          <ac:spMkLst>
            <pc:docMk/>
            <pc:sldMk cId="2554564299" sldId="654"/>
            <ac:spMk id="3" creationId="{05ADF1E9-5C1F-4C9D-86D4-1C875EBDA3B7}"/>
          </ac:spMkLst>
        </pc:spChg>
        <pc:spChg chg="add mod">
          <ac:chgData name="Inon Scharf" userId="8859447c-953c-4e81-94d7-d1fc5c8c5f31" providerId="ADAL" clId="{0B8BDEF2-7D33-482A-BEA0-293B60B3DD93}" dt="2024-08-25T07:16:19.417" v="1391" actId="122"/>
          <ac:spMkLst>
            <pc:docMk/>
            <pc:sldMk cId="2554564299" sldId="654"/>
            <ac:spMk id="6" creationId="{F6BACADA-6107-46E7-9EB9-ABE414FED54B}"/>
          </ac:spMkLst>
        </pc:spChg>
        <pc:spChg chg="add mod">
          <ac:chgData name="Inon Scharf" userId="8859447c-953c-4e81-94d7-d1fc5c8c5f31" providerId="ADAL" clId="{0B8BDEF2-7D33-482A-BEA0-293B60B3DD93}" dt="2024-08-25T07:17:24.396" v="1394" actId="14100"/>
          <ac:spMkLst>
            <pc:docMk/>
            <pc:sldMk cId="2554564299" sldId="654"/>
            <ac:spMk id="7" creationId="{E81953DA-E1DD-4314-9A48-178035B31642}"/>
          </ac:spMkLst>
        </pc:spChg>
        <pc:picChg chg="mod modCrop">
          <ac:chgData name="Inon Scharf" userId="8859447c-953c-4e81-94d7-d1fc5c8c5f31" providerId="ADAL" clId="{0B8BDEF2-7D33-482A-BEA0-293B60B3DD93}" dt="2024-08-25T07:15:49.203" v="1380" actId="14100"/>
          <ac:picMkLst>
            <pc:docMk/>
            <pc:sldMk cId="2554564299" sldId="654"/>
            <ac:picMk id="5" creationId="{ECD56CE9-8162-4BD0-B342-98900AED3537}"/>
          </ac:picMkLst>
        </pc:picChg>
      </pc:sldChg>
      <pc:sldChg chg="addSp modSp add mod">
        <pc:chgData name="Inon Scharf" userId="8859447c-953c-4e81-94d7-d1fc5c8c5f31" providerId="ADAL" clId="{0B8BDEF2-7D33-482A-BEA0-293B60B3DD93}" dt="2024-08-25T07:37:40.751" v="1497" actId="20577"/>
        <pc:sldMkLst>
          <pc:docMk/>
          <pc:sldMk cId="2997829012" sldId="655"/>
        </pc:sldMkLst>
        <pc:spChg chg="mod">
          <ac:chgData name="Inon Scharf" userId="8859447c-953c-4e81-94d7-d1fc5c8c5f31" providerId="ADAL" clId="{0B8BDEF2-7D33-482A-BEA0-293B60B3DD93}" dt="2024-08-25T07:37:40.751" v="1497" actId="20577"/>
          <ac:spMkLst>
            <pc:docMk/>
            <pc:sldMk cId="2997829012" sldId="655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5T07:28:24.402" v="1428" actId="14100"/>
          <ac:spMkLst>
            <pc:docMk/>
            <pc:sldMk cId="2997829012" sldId="655"/>
            <ac:spMk id="3" creationId="{099939F0-7AEE-46A0-ACD6-34887EC83DFB}"/>
          </ac:spMkLst>
        </pc:spChg>
        <pc:spChg chg="add mod">
          <ac:chgData name="Inon Scharf" userId="8859447c-953c-4e81-94d7-d1fc5c8c5f31" providerId="ADAL" clId="{0B8BDEF2-7D33-482A-BEA0-293B60B3DD93}" dt="2024-08-25T07:29:18.257" v="1439" actId="1582"/>
          <ac:spMkLst>
            <pc:docMk/>
            <pc:sldMk cId="2997829012" sldId="655"/>
            <ac:spMk id="6" creationId="{7FD9AC92-3B9A-44E6-819F-B98A01C6CDDD}"/>
          </ac:spMkLst>
        </pc:spChg>
        <pc:picChg chg="add mod ord modCrop">
          <ac:chgData name="Inon Scharf" userId="8859447c-953c-4e81-94d7-d1fc5c8c5f31" providerId="ADAL" clId="{0B8BDEF2-7D33-482A-BEA0-293B60B3DD93}" dt="2024-08-25T07:28:48.361" v="1433" actId="167"/>
          <ac:picMkLst>
            <pc:docMk/>
            <pc:sldMk cId="2997829012" sldId="655"/>
            <ac:picMk id="5" creationId="{33829332-A2AE-4E83-8D38-1D0E90CC12F3}"/>
          </ac:picMkLst>
        </pc:picChg>
      </pc:sldChg>
      <pc:sldChg chg="addSp delSp modSp add mod">
        <pc:chgData name="Inon Scharf" userId="8859447c-953c-4e81-94d7-d1fc5c8c5f31" providerId="ADAL" clId="{0B8BDEF2-7D33-482A-BEA0-293B60B3DD93}" dt="2024-08-25T07:37:46.009" v="1499" actId="20577"/>
        <pc:sldMkLst>
          <pc:docMk/>
          <pc:sldMk cId="2037936182" sldId="656"/>
        </pc:sldMkLst>
        <pc:spChg chg="mod">
          <ac:chgData name="Inon Scharf" userId="8859447c-953c-4e81-94d7-d1fc5c8c5f31" providerId="ADAL" clId="{0B8BDEF2-7D33-482A-BEA0-293B60B3DD93}" dt="2024-08-25T07:37:46.009" v="1499" actId="20577"/>
          <ac:spMkLst>
            <pc:docMk/>
            <pc:sldMk cId="2037936182" sldId="656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5T07:30:27.212" v="1452" actId="20577"/>
          <ac:spMkLst>
            <pc:docMk/>
            <pc:sldMk cId="2037936182" sldId="656"/>
            <ac:spMk id="3" creationId="{099939F0-7AEE-46A0-ACD6-34887EC83DFB}"/>
          </ac:spMkLst>
        </pc:spChg>
        <pc:spChg chg="del">
          <ac:chgData name="Inon Scharf" userId="8859447c-953c-4e81-94d7-d1fc5c8c5f31" providerId="ADAL" clId="{0B8BDEF2-7D33-482A-BEA0-293B60B3DD93}" dt="2024-08-25T07:31:00.214" v="1457" actId="478"/>
          <ac:spMkLst>
            <pc:docMk/>
            <pc:sldMk cId="2037936182" sldId="656"/>
            <ac:spMk id="6" creationId="{7FD9AC92-3B9A-44E6-819F-B98A01C6CDDD}"/>
          </ac:spMkLst>
        </pc:spChg>
        <pc:picChg chg="del">
          <ac:chgData name="Inon Scharf" userId="8859447c-953c-4e81-94d7-d1fc5c8c5f31" providerId="ADAL" clId="{0B8BDEF2-7D33-482A-BEA0-293B60B3DD93}" dt="2024-08-25T07:30:30.704" v="1453" actId="478"/>
          <ac:picMkLst>
            <pc:docMk/>
            <pc:sldMk cId="2037936182" sldId="656"/>
            <ac:picMk id="5" creationId="{33829332-A2AE-4E83-8D38-1D0E90CC12F3}"/>
          </ac:picMkLst>
        </pc:picChg>
        <pc:picChg chg="add mod">
          <ac:chgData name="Inon Scharf" userId="8859447c-953c-4e81-94d7-d1fc5c8c5f31" providerId="ADAL" clId="{0B8BDEF2-7D33-482A-BEA0-293B60B3DD93}" dt="2024-08-25T07:30:53.366" v="1456" actId="14100"/>
          <ac:picMkLst>
            <pc:docMk/>
            <pc:sldMk cId="2037936182" sldId="656"/>
            <ac:picMk id="7" creationId="{C2929342-A5C1-41DA-BCD1-859DAC098DD6}"/>
          </ac:picMkLst>
        </pc:picChg>
      </pc:sldChg>
      <pc:sldChg chg="addSp delSp modSp add mod modAnim">
        <pc:chgData name="Inon Scharf" userId="8859447c-953c-4e81-94d7-d1fc5c8c5f31" providerId="ADAL" clId="{0B8BDEF2-7D33-482A-BEA0-293B60B3DD93}" dt="2024-08-26T06:24:09.517" v="2486"/>
        <pc:sldMkLst>
          <pc:docMk/>
          <pc:sldMk cId="3030082727" sldId="657"/>
        </pc:sldMkLst>
        <pc:spChg chg="mod">
          <ac:chgData name="Inon Scharf" userId="8859447c-953c-4e81-94d7-d1fc5c8c5f31" providerId="ADAL" clId="{0B8BDEF2-7D33-482A-BEA0-293B60B3DD93}" dt="2024-08-25T07:52:26.221" v="1715" actId="20577"/>
          <ac:spMkLst>
            <pc:docMk/>
            <pc:sldMk cId="3030082727" sldId="657"/>
            <ac:spMk id="2" creationId="{C0FCD1A8-B50C-401F-B2D7-D224E512EF51}"/>
          </ac:spMkLst>
        </pc:spChg>
        <pc:spChg chg="del">
          <ac:chgData name="Inon Scharf" userId="8859447c-953c-4e81-94d7-d1fc5c8c5f31" providerId="ADAL" clId="{0B8BDEF2-7D33-482A-BEA0-293B60B3DD93}" dt="2024-08-25T07:43:13.292" v="1578" actId="478"/>
          <ac:spMkLst>
            <pc:docMk/>
            <pc:sldMk cId="3030082727" sldId="657"/>
            <ac:spMk id="3" creationId="{099939F0-7AEE-46A0-ACD6-34887EC83DFB}"/>
          </ac:spMkLst>
        </pc:spChg>
        <pc:spChg chg="add del mod">
          <ac:chgData name="Inon Scharf" userId="8859447c-953c-4e81-94d7-d1fc5c8c5f31" providerId="ADAL" clId="{0B8BDEF2-7D33-482A-BEA0-293B60B3DD93}" dt="2024-08-25T07:43:15.050" v="1579" actId="478"/>
          <ac:spMkLst>
            <pc:docMk/>
            <pc:sldMk cId="3030082727" sldId="657"/>
            <ac:spMk id="5" creationId="{03B8C281-A43C-4ADB-9B54-9FDF2BF33F32}"/>
          </ac:spMkLst>
        </pc:spChg>
        <pc:spChg chg="add mod">
          <ac:chgData name="Inon Scharf" userId="8859447c-953c-4e81-94d7-d1fc5c8c5f31" providerId="ADAL" clId="{0B8BDEF2-7D33-482A-BEA0-293B60B3DD93}" dt="2024-08-25T07:52:29.868" v="1717" actId="6549"/>
          <ac:spMkLst>
            <pc:docMk/>
            <pc:sldMk cId="3030082727" sldId="657"/>
            <ac:spMk id="7" creationId="{0943E79C-F64A-4B06-9D02-50E0FAFD2300}"/>
          </ac:spMkLst>
        </pc:spChg>
        <pc:spChg chg="add del mod">
          <ac:chgData name="Inon Scharf" userId="8859447c-953c-4e81-94d7-d1fc5c8c5f31" providerId="ADAL" clId="{0B8BDEF2-7D33-482A-BEA0-293B60B3DD93}" dt="2024-08-25T07:47:15.693" v="1610" actId="478"/>
          <ac:spMkLst>
            <pc:docMk/>
            <pc:sldMk cId="3030082727" sldId="657"/>
            <ac:spMk id="8" creationId="{21B39141-10D2-4EDC-AC5C-FE1F3E3003BE}"/>
          </ac:spMkLst>
        </pc:spChg>
        <pc:spChg chg="add del mod">
          <ac:chgData name="Inon Scharf" userId="8859447c-953c-4e81-94d7-d1fc5c8c5f31" providerId="ADAL" clId="{0B8BDEF2-7D33-482A-BEA0-293B60B3DD93}" dt="2024-08-25T07:48:11.983" v="1657" actId="478"/>
          <ac:spMkLst>
            <pc:docMk/>
            <pc:sldMk cId="3030082727" sldId="657"/>
            <ac:spMk id="10" creationId="{683D088F-0E37-4D29-93E7-7BD54FD88E4E}"/>
          </ac:spMkLst>
        </pc:spChg>
        <pc:spChg chg="add mod">
          <ac:chgData name="Inon Scharf" userId="8859447c-953c-4e81-94d7-d1fc5c8c5f31" providerId="ADAL" clId="{0B8BDEF2-7D33-482A-BEA0-293B60B3DD93}" dt="2024-08-25T07:48:19.692" v="1661" actId="1076"/>
          <ac:spMkLst>
            <pc:docMk/>
            <pc:sldMk cId="3030082727" sldId="657"/>
            <ac:spMk id="12" creationId="{50008DF4-8C2F-4034-89A7-46DE59AEDF20}"/>
          </ac:spMkLst>
        </pc:spChg>
        <pc:picChg chg="add mod">
          <ac:chgData name="Inon Scharf" userId="8859447c-953c-4e81-94d7-d1fc5c8c5f31" providerId="ADAL" clId="{0B8BDEF2-7D33-482A-BEA0-293B60B3DD93}" dt="2024-08-25T07:48:16.869" v="1660" actId="14100"/>
          <ac:picMkLst>
            <pc:docMk/>
            <pc:sldMk cId="3030082727" sldId="657"/>
            <ac:picMk id="6" creationId="{6412532B-C6B9-4E79-91F0-B894C31784AC}"/>
          </ac:picMkLst>
        </pc:picChg>
      </pc:sldChg>
      <pc:sldChg chg="add del">
        <pc:chgData name="Inon Scharf" userId="8859447c-953c-4e81-94d7-d1fc5c8c5f31" providerId="ADAL" clId="{0B8BDEF2-7D33-482A-BEA0-293B60B3DD93}" dt="2024-08-25T07:51:33.017" v="1670"/>
        <pc:sldMkLst>
          <pc:docMk/>
          <pc:sldMk cId="58976868" sldId="658"/>
        </pc:sldMkLst>
      </pc:sldChg>
      <pc:sldChg chg="addSp modSp add mod modAnim">
        <pc:chgData name="Inon Scharf" userId="8859447c-953c-4e81-94d7-d1fc5c8c5f31" providerId="ADAL" clId="{0B8BDEF2-7D33-482A-BEA0-293B60B3DD93}" dt="2024-08-25T09:12:30.730" v="2425"/>
        <pc:sldMkLst>
          <pc:docMk/>
          <pc:sldMk cId="189474982" sldId="658"/>
        </pc:sldMkLst>
        <pc:spChg chg="mod">
          <ac:chgData name="Inon Scharf" userId="8859447c-953c-4e81-94d7-d1fc5c8c5f31" providerId="ADAL" clId="{0B8BDEF2-7D33-482A-BEA0-293B60B3DD93}" dt="2024-08-25T08:03:23.947" v="1891" actId="20577"/>
          <ac:spMkLst>
            <pc:docMk/>
            <pc:sldMk cId="189474982" sldId="658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5T08:03:55.211" v="1902" actId="20577"/>
          <ac:spMkLst>
            <pc:docMk/>
            <pc:sldMk cId="189474982" sldId="658"/>
            <ac:spMk id="3" creationId="{099939F0-7AEE-46A0-ACD6-34887EC83DFB}"/>
          </ac:spMkLst>
        </pc:spChg>
        <pc:picChg chg="add mod modCrop">
          <ac:chgData name="Inon Scharf" userId="8859447c-953c-4e81-94d7-d1fc5c8c5f31" providerId="ADAL" clId="{0B8BDEF2-7D33-482A-BEA0-293B60B3DD93}" dt="2024-08-25T08:03:22.309" v="1890" actId="1076"/>
          <ac:picMkLst>
            <pc:docMk/>
            <pc:sldMk cId="189474982" sldId="658"/>
            <ac:picMk id="5" creationId="{CEA12976-5723-4F89-A344-63F36FA9FFC3}"/>
          </ac:picMkLst>
        </pc:picChg>
      </pc:sldChg>
      <pc:sldChg chg="addSp delSp modSp add mod modAnim">
        <pc:chgData name="Inon Scharf" userId="8859447c-953c-4e81-94d7-d1fc5c8c5f31" providerId="ADAL" clId="{0B8BDEF2-7D33-482A-BEA0-293B60B3DD93}" dt="2024-08-25T09:12:42.907" v="2429"/>
        <pc:sldMkLst>
          <pc:docMk/>
          <pc:sldMk cId="2578901876" sldId="659"/>
        </pc:sldMkLst>
        <pc:spChg chg="mod">
          <ac:chgData name="Inon Scharf" userId="8859447c-953c-4e81-94d7-d1fc5c8c5f31" providerId="ADAL" clId="{0B8BDEF2-7D33-482A-BEA0-293B60B3DD93}" dt="2024-08-25T08:06:54.969" v="1944" actId="20577"/>
          <ac:spMkLst>
            <pc:docMk/>
            <pc:sldMk cId="2578901876" sldId="659"/>
            <ac:spMk id="3" creationId="{099939F0-7AEE-46A0-ACD6-34887EC83DFB}"/>
          </ac:spMkLst>
        </pc:spChg>
        <pc:picChg chg="del mod">
          <ac:chgData name="Inon Scharf" userId="8859447c-953c-4e81-94d7-d1fc5c8c5f31" providerId="ADAL" clId="{0B8BDEF2-7D33-482A-BEA0-293B60B3DD93}" dt="2024-08-25T08:07:38.014" v="1945" actId="478"/>
          <ac:picMkLst>
            <pc:docMk/>
            <pc:sldMk cId="2578901876" sldId="659"/>
            <ac:picMk id="5" creationId="{CEA12976-5723-4F89-A344-63F36FA9FFC3}"/>
          </ac:picMkLst>
        </pc:picChg>
        <pc:picChg chg="add mod modCrop">
          <ac:chgData name="Inon Scharf" userId="8859447c-953c-4e81-94d7-d1fc5c8c5f31" providerId="ADAL" clId="{0B8BDEF2-7D33-482A-BEA0-293B60B3DD93}" dt="2024-08-25T08:07:53.488" v="1953" actId="1037"/>
          <ac:picMkLst>
            <pc:docMk/>
            <pc:sldMk cId="2578901876" sldId="659"/>
            <ac:picMk id="6" creationId="{A275437A-94C3-467F-824E-D86FB986F7E8}"/>
          </ac:picMkLst>
        </pc:picChg>
      </pc:sldChg>
      <pc:sldChg chg="addSp delSp modSp add mod modAnim">
        <pc:chgData name="Inon Scharf" userId="8859447c-953c-4e81-94d7-d1fc5c8c5f31" providerId="ADAL" clId="{0B8BDEF2-7D33-482A-BEA0-293B60B3DD93}" dt="2024-08-27T09:41:10.312" v="2930" actId="20577"/>
        <pc:sldMkLst>
          <pc:docMk/>
          <pc:sldMk cId="1523354078" sldId="660"/>
        </pc:sldMkLst>
        <pc:spChg chg="mod">
          <ac:chgData name="Inon Scharf" userId="8859447c-953c-4e81-94d7-d1fc5c8c5f31" providerId="ADAL" clId="{0B8BDEF2-7D33-482A-BEA0-293B60B3DD93}" dt="2024-08-25T08:09:48.684" v="2056"/>
          <ac:spMkLst>
            <pc:docMk/>
            <pc:sldMk cId="1523354078" sldId="660"/>
            <ac:spMk id="3" creationId="{099939F0-7AEE-46A0-ACD6-34887EC83DFB}"/>
          </ac:spMkLst>
        </pc:spChg>
        <pc:spChg chg="add mod">
          <ac:chgData name="Inon Scharf" userId="8859447c-953c-4e81-94d7-d1fc5c8c5f31" providerId="ADAL" clId="{0B8BDEF2-7D33-482A-BEA0-293B60B3DD93}" dt="2024-08-27T09:41:10.312" v="2930" actId="20577"/>
          <ac:spMkLst>
            <pc:docMk/>
            <pc:sldMk cId="1523354078" sldId="660"/>
            <ac:spMk id="7" creationId="{AE41685F-33EE-4E98-AAA3-EC94D243F4AB}"/>
          </ac:spMkLst>
        </pc:spChg>
        <pc:spChg chg="add del mod">
          <ac:chgData name="Inon Scharf" userId="8859447c-953c-4e81-94d7-d1fc5c8c5f31" providerId="ADAL" clId="{0B8BDEF2-7D33-482A-BEA0-293B60B3DD93}" dt="2024-08-25T08:13:06.866" v="2089" actId="478"/>
          <ac:spMkLst>
            <pc:docMk/>
            <pc:sldMk cId="1523354078" sldId="660"/>
            <ac:spMk id="8" creationId="{5AAB1F06-CED4-46F0-8F67-8E28E22D8A06}"/>
          </ac:spMkLst>
        </pc:spChg>
        <pc:spChg chg="add del mod">
          <ac:chgData name="Inon Scharf" userId="8859447c-953c-4e81-94d7-d1fc5c8c5f31" providerId="ADAL" clId="{0B8BDEF2-7D33-482A-BEA0-293B60B3DD93}" dt="2024-08-25T08:12:09.363" v="2066" actId="478"/>
          <ac:spMkLst>
            <pc:docMk/>
            <pc:sldMk cId="1523354078" sldId="660"/>
            <ac:spMk id="9" creationId="{EC4A71D2-F572-47DB-A1DD-6387EF85525B}"/>
          </ac:spMkLst>
        </pc:spChg>
        <pc:spChg chg="add mod">
          <ac:chgData name="Inon Scharf" userId="8859447c-953c-4e81-94d7-d1fc5c8c5f31" providerId="ADAL" clId="{0B8BDEF2-7D33-482A-BEA0-293B60B3DD93}" dt="2024-08-25T08:46:29.196" v="2266" actId="20577"/>
          <ac:spMkLst>
            <pc:docMk/>
            <pc:sldMk cId="1523354078" sldId="660"/>
            <ac:spMk id="10" creationId="{9D278055-981A-4141-BC81-E31436DDFA49}"/>
          </ac:spMkLst>
        </pc:spChg>
        <pc:picChg chg="del">
          <ac:chgData name="Inon Scharf" userId="8859447c-953c-4e81-94d7-d1fc5c8c5f31" providerId="ADAL" clId="{0B8BDEF2-7D33-482A-BEA0-293B60B3DD93}" dt="2024-08-25T08:08:49.559" v="1955" actId="478"/>
          <ac:picMkLst>
            <pc:docMk/>
            <pc:sldMk cId="1523354078" sldId="660"/>
            <ac:picMk id="6" creationId="{A275437A-94C3-467F-824E-D86FB986F7E8}"/>
          </ac:picMkLst>
        </pc:picChg>
      </pc:sldChg>
      <pc:sldChg chg="delSp modSp add mod modAnim">
        <pc:chgData name="Inon Scharf" userId="8859447c-953c-4e81-94d7-d1fc5c8c5f31" providerId="ADAL" clId="{0B8BDEF2-7D33-482A-BEA0-293B60B3DD93}" dt="2024-08-25T09:13:39.794" v="2444"/>
        <pc:sldMkLst>
          <pc:docMk/>
          <pc:sldMk cId="2384633058" sldId="661"/>
        </pc:sldMkLst>
        <pc:spChg chg="mod">
          <ac:chgData name="Inon Scharf" userId="8859447c-953c-4e81-94d7-d1fc5c8c5f31" providerId="ADAL" clId="{0B8BDEF2-7D33-482A-BEA0-293B60B3DD93}" dt="2024-08-25T08:48:54.806" v="2350" actId="20577"/>
          <ac:spMkLst>
            <pc:docMk/>
            <pc:sldMk cId="2384633058" sldId="661"/>
            <ac:spMk id="2" creationId="{C0FCD1A8-B50C-401F-B2D7-D224E512EF51}"/>
          </ac:spMkLst>
        </pc:spChg>
        <pc:spChg chg="mod">
          <ac:chgData name="Inon Scharf" userId="8859447c-953c-4e81-94d7-d1fc5c8c5f31" providerId="ADAL" clId="{0B8BDEF2-7D33-482A-BEA0-293B60B3DD93}" dt="2024-08-25T09:13:35.924" v="2442" actId="20577"/>
          <ac:spMkLst>
            <pc:docMk/>
            <pc:sldMk cId="2384633058" sldId="661"/>
            <ac:spMk id="3" creationId="{099939F0-7AEE-46A0-ACD6-34887EC83DFB}"/>
          </ac:spMkLst>
        </pc:spChg>
        <pc:spChg chg="del mod">
          <ac:chgData name="Inon Scharf" userId="8859447c-953c-4e81-94d7-d1fc5c8c5f31" providerId="ADAL" clId="{0B8BDEF2-7D33-482A-BEA0-293B60B3DD93}" dt="2024-08-25T08:48:18.198" v="2315" actId="478"/>
          <ac:spMkLst>
            <pc:docMk/>
            <pc:sldMk cId="2384633058" sldId="661"/>
            <ac:spMk id="7" creationId="{AE41685F-33EE-4E98-AAA3-EC94D243F4AB}"/>
          </ac:spMkLst>
        </pc:spChg>
        <pc:spChg chg="del">
          <ac:chgData name="Inon Scharf" userId="8859447c-953c-4e81-94d7-d1fc5c8c5f31" providerId="ADAL" clId="{0B8BDEF2-7D33-482A-BEA0-293B60B3DD93}" dt="2024-08-25T08:48:06.313" v="2296" actId="478"/>
          <ac:spMkLst>
            <pc:docMk/>
            <pc:sldMk cId="2384633058" sldId="661"/>
            <ac:spMk id="10" creationId="{9D278055-981A-4141-BC81-E31436DDFA49}"/>
          </ac:spMkLst>
        </pc:spChg>
      </pc:sldChg>
      <pc:sldChg chg="addSp modSp new mod modAnim">
        <pc:chgData name="Inon Scharf" userId="8859447c-953c-4e81-94d7-d1fc5c8c5f31" providerId="ADAL" clId="{0B8BDEF2-7D33-482A-BEA0-293B60B3DD93}" dt="2024-08-26T07:41:03.995" v="2887"/>
        <pc:sldMkLst>
          <pc:docMk/>
          <pc:sldMk cId="2395809727" sldId="662"/>
        </pc:sldMkLst>
        <pc:spChg chg="add mod">
          <ac:chgData name="Inon Scharf" userId="8859447c-953c-4e81-94d7-d1fc5c8c5f31" providerId="ADAL" clId="{0B8BDEF2-7D33-482A-BEA0-293B60B3DD93}" dt="2024-08-26T07:40:31.559" v="2882" actId="20577"/>
          <ac:spMkLst>
            <pc:docMk/>
            <pc:sldMk cId="2395809727" sldId="662"/>
            <ac:spMk id="4" creationId="{F6D11C95-64FF-47FE-810D-4A6CA1636B1B}"/>
          </ac:spMkLst>
        </pc:spChg>
        <pc:spChg chg="add mod">
          <ac:chgData name="Inon Scharf" userId="8859447c-953c-4e81-94d7-d1fc5c8c5f31" providerId="ADAL" clId="{0B8BDEF2-7D33-482A-BEA0-293B60B3DD93}" dt="2024-08-26T07:39:51.433" v="2873" actId="1035"/>
          <ac:spMkLst>
            <pc:docMk/>
            <pc:sldMk cId="2395809727" sldId="662"/>
            <ac:spMk id="5" creationId="{B365E9B5-E0C9-403C-85CD-69EC7FB2A60E}"/>
          </ac:spMkLst>
        </pc:spChg>
        <pc:picChg chg="add mod">
          <ac:chgData name="Inon Scharf" userId="8859447c-953c-4e81-94d7-d1fc5c8c5f31" providerId="ADAL" clId="{0B8BDEF2-7D33-482A-BEA0-293B60B3DD93}" dt="2024-08-26T07:34:26.846" v="2586" actId="1076"/>
          <ac:picMkLst>
            <pc:docMk/>
            <pc:sldMk cId="2395809727" sldId="662"/>
            <ac:picMk id="3" creationId="{FADDAFB5-6EB5-4BF7-B2F5-64EFE8094F33}"/>
          </ac:picMkLst>
        </pc:picChg>
        <pc:picChg chg="add mod modCrop">
          <ac:chgData name="Inon Scharf" userId="8859447c-953c-4e81-94d7-d1fc5c8c5f31" providerId="ADAL" clId="{0B8BDEF2-7D33-482A-BEA0-293B60B3DD93}" dt="2024-08-26T07:39:44.420" v="2859" actId="1440"/>
          <ac:picMkLst>
            <pc:docMk/>
            <pc:sldMk cId="2395809727" sldId="662"/>
            <ac:picMk id="7" creationId="{F09A6247-2CE5-42AF-A597-EEE2B9B3CF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5966-2ED0-4B17-8E26-D9994496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122A8-E89B-4751-8F52-01573D10D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2BF58-98A2-4B95-A263-0223A252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BC7D2-6346-44C3-82C6-4AF39A8E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04FDD-7C6E-419E-8D2A-5C98BDF1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616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1CD13-9658-4246-9DE6-DC7C3825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AF8AD-4D9A-46F0-9B21-1141290ED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04E9F-DDBF-4EBC-8BA3-3481D6A7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3DD80-B95B-40CC-8447-8FF18306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B3748-3D7E-40A0-940B-F0CAD11A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43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FBD99-5428-4BD0-BB49-AD95670A3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D9C40-3D7E-4856-B384-ACFAC1C9A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CE2D6-DEF0-4635-9392-C2DE5C129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E5F5-FE77-485A-95BB-728EACFA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36E4B-8636-4958-92E0-323E6EF4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010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8CF2-1E0E-491E-9287-1CD43F1B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2B764-76CF-439A-9EE0-A801E1BB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0EAE9-AA6F-4CFD-B787-8A66A9DE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7D09-587B-45E9-8B93-59FEE98B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AF24-7E66-4697-AE92-836EE8F6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7224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82D0-0DBA-417A-9948-879F400B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53999-D436-48C7-A866-4CEBB824F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032A3-11D1-45F6-9484-4670859F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4C3F3-F12B-4161-863F-514ED8AE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1288C-D568-4479-8329-B0B7C85A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036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4D-1731-4993-9422-A6507BBE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8EAC2-6FE7-497F-B2DF-A106630CE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54955-8BA3-47AE-A60B-838E9ABB2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4326-9B02-4856-BA01-5BDE2AA0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2EEE1-04BA-4151-972E-9D0527300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2ECD7-BBFC-4D8E-9131-C3EC90E0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4979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A7DF-1CF5-4447-8B4E-B9E53EFE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DF5B7-6D50-4BED-B17D-F50A7EA83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092F0-0B9E-4E54-A6FF-20245ABC3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443DC-15ED-43B6-8473-20F6BBD2C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3B3DB-3A3C-4ED2-828C-EED35DCB4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C55AEC-8D8C-481F-B1ED-6072230E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91F3B7-D285-410A-A39F-D2C1830B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1D701-2D01-45D5-B926-5F1D6DA1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556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EBE2-21E4-4045-82BD-E7861C22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A3FDB-6F5C-4878-B5BB-DA31276FA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FC6F3-271D-4C70-99F5-2FBEC65A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46655-CAEE-40FD-ABEE-F49881912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82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FB9A0-7ACD-4A79-BF07-A75A0D89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C00C6-820A-4812-A97B-0777C0BC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BD909-0E8D-4A8F-A7F9-18A08452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85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ECA5-380F-4C5A-9CCF-83BCA338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84795-181B-4958-B471-699B4DE03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A19B3-1329-4F88-8F51-EEF805748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A4E3D-CD35-4C08-A69B-3F82A8AD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D25D6-6FCC-4ABA-A5F9-6A4EC599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716C4-15FA-4A89-B615-96C18C52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322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EFBE9-71CC-48E6-8800-6404DC02D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34320-78BD-4005-943D-7AF12ED36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6C6E-194D-441D-B65C-A0AF934DF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E8F0A-97AE-4A22-A9A6-6B9E4656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9B947-0B71-411D-9D3F-4F396495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27481-BFAB-4D1A-BBFB-C01137B5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4441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0305A-110D-425C-983C-4234A4FD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2DDB9-7D95-47E9-9D7B-2D4F5C3B8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7D45C-9311-4D8C-B42F-579529605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DBE08-E799-4F4A-B867-6B16DD43E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3C2DF-D443-4137-B394-9B62CE82F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292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mpus.gov.il/course/course-v1-tau-acd_tau_physics101x/" TargetMode="External"/><Relationship Id="rId5" Type="http://schemas.openxmlformats.org/officeDocument/2006/relationships/hyperlink" Target="https://campus.gov.il/course/course-v1-tau-acd_tau_chemistry101x-2/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libraries.tau.ac.il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xtra.student.co.il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sci.tau.ac.il/help/2023" TargetMode="External"/><Relationship Id="rId2" Type="http://schemas.openxmlformats.org/officeDocument/2006/relationships/hyperlink" Target="mailto:yeutzlifesci@tauex.tau.ac.i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.tau.ac.il/life-faculty-career-club" TargetMode="External"/><Relationship Id="rId2" Type="http://schemas.openxmlformats.org/officeDocument/2006/relationships/hyperlink" Target="mailto:daphnagofer@tauex.tau.ac.i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lpavni@tauex.tau.ac.il" TargetMode="External"/><Relationship Id="rId2" Type="http://schemas.openxmlformats.org/officeDocument/2006/relationships/hyperlink" Target="mailto:niro@tauex.tau.ac.i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alp@tauex.tau.ac.i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owurtzel@tauex.tau.ac.i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mailto:itaymay@gmail.co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yoavram@tauex.tau.ac.il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go.tau.ac.il/he/life/ba/ecology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v0Igdaq085k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s.tau.ac.il/Bidd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s.tau.ac.il/Bidd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lifesci.tau.ac.il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anguages.tau.ac.il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languages.tau.ac.il/registration-2021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languages.tau.ac.il/registration-2021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ims.tau.ac.il/tal/kr/search_p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5B2BF0F2-7461-4256-B90E-3CAA095B8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18" b="-9518"/>
            </a:stretch>
          </a:blipFill>
        </p:spPr>
        <p:txBody>
          <a:bodyPr/>
          <a:lstStyle/>
          <a:p>
            <a:endParaRPr lang="en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532CC-DE29-4D73-A93E-F44528C23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867" y="1122363"/>
            <a:ext cx="9364133" cy="2387600"/>
          </a:xfrm>
        </p:spPr>
        <p:txBody>
          <a:bodyPr>
            <a:normAutofit/>
          </a:bodyPr>
          <a:lstStyle/>
          <a:p>
            <a:r>
              <a:rPr lang="he-IL" sz="4800" b="1" dirty="0">
                <a:latin typeface="+mn-lt"/>
                <a:cs typeface="+mn-cs"/>
              </a:rPr>
              <a:t>סטודנטים בשנה א' במסלול המרחב: שיחת פתיחה</a:t>
            </a:r>
            <a:endParaRPr lang="LID4096" sz="4800" b="1" dirty="0">
              <a:latin typeface="+mn-lt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A15D0-5967-4246-95F5-67CFF6CBA1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b="1" dirty="0"/>
              <a:t>פרופ' ינון שרף</a:t>
            </a:r>
          </a:p>
          <a:p>
            <a:r>
              <a:rPr lang="he-IL" b="1" dirty="0"/>
              <a:t>יו"ר וועדת קוריקולום ומרכז תוכניות הלימודים במדעי החיים</a:t>
            </a:r>
          </a:p>
          <a:p>
            <a:r>
              <a:rPr lang="en-US" b="1" dirty="0"/>
              <a:t>scharfi@tauex.tau.ac.il</a:t>
            </a:r>
            <a:endParaRPr lang="LID4096" b="1" dirty="0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414417EA-5444-A74C-47F0-44D12ED8F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r="1827"/>
          <a:stretch/>
        </p:blipFill>
        <p:spPr>
          <a:xfrm>
            <a:off x="6460608" y="0"/>
            <a:ext cx="5731392" cy="20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4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1" t="24311" r="30896" b="59878"/>
          <a:stretch/>
        </p:blipFill>
        <p:spPr bwMode="auto">
          <a:xfrm>
            <a:off x="4411012" y="1088823"/>
            <a:ext cx="7433734" cy="17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2C70C7-65D5-4663-B0E0-9ABB16F06AF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dirty="0">
                <a:cs typeface="+mn-cs"/>
              </a:rPr>
              <a:t>מבנה הלימודים: קורסי הכנה</a:t>
            </a:r>
            <a:endParaRPr lang="LID4096" dirty="0"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B847A-3315-4B5B-8519-131449AD0EDE}"/>
              </a:ext>
            </a:extLst>
          </p:cNvPr>
          <p:cNvSpPr txBox="1"/>
          <p:nvPr/>
        </p:nvSpPr>
        <p:spPr>
          <a:xfrm>
            <a:off x="947756" y="2059222"/>
            <a:ext cx="4875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000" dirty="0"/>
              <a:t>הקורס ייפתח לאחר </a:t>
            </a:r>
            <a:r>
              <a:rPr lang="he-IL" sz="2000" dirty="0" err="1"/>
              <a:t>הבידינג</a:t>
            </a:r>
            <a:r>
              <a:rPr lang="he-IL" sz="2000" dirty="0"/>
              <a:t> באתר </a:t>
            </a:r>
            <a:r>
              <a:rPr lang="en-US" sz="2000" dirty="0"/>
              <a:t>Moodle</a:t>
            </a:r>
            <a:endParaRPr lang="he-IL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C630D2-5963-48C6-AADE-416CF114E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87" t="16401" r="4526" b="13601"/>
          <a:stretch/>
        </p:blipFill>
        <p:spPr>
          <a:xfrm>
            <a:off x="6030465" y="2743313"/>
            <a:ext cx="6117965" cy="3208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2CEED-8F17-42C2-8FB4-9CD6DB216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15001" r="3895" b="13600"/>
          <a:stretch/>
        </p:blipFill>
        <p:spPr>
          <a:xfrm>
            <a:off x="43570" y="2827866"/>
            <a:ext cx="5913230" cy="3123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A49C57-3A0D-481B-9D43-E0C366073E60}"/>
              </a:ext>
            </a:extLst>
          </p:cNvPr>
          <p:cNvSpPr txBox="1"/>
          <p:nvPr/>
        </p:nvSpPr>
        <p:spPr>
          <a:xfrm>
            <a:off x="2" y="5951493"/>
            <a:ext cx="7433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he-IL" sz="1800" dirty="0">
                <a:solidFill>
                  <a:srgbClr val="0000CC"/>
                </a:solidFill>
                <a:hlinkClick r:id="rId5"/>
              </a:rPr>
              <a:t>https://campus.gov.il/course/course-v1-tau-acd_tau_chemistry101x-2/</a:t>
            </a:r>
            <a:r>
              <a:rPr lang="he-IL" altLang="he-IL" sz="1800" dirty="0">
                <a:solidFill>
                  <a:srgbClr val="0000CC"/>
                </a:solidFill>
              </a:rPr>
              <a:t> </a:t>
            </a:r>
            <a:endParaRPr lang="en-US" altLang="he-IL" sz="1800" dirty="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</a:pPr>
            <a:r>
              <a:rPr lang="en-US" dirty="0">
                <a:hlinkClick r:id="rId6"/>
              </a:rPr>
              <a:t>https://campus.gov.il/course/course-v1-tau-acd_tau_physics101x/</a:t>
            </a:r>
            <a:r>
              <a:rPr lang="he-IL" dirty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לומדות ספריה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לומדות או "קורסי" ספרייה </a:t>
            </a:r>
          </a:p>
          <a:p>
            <a:pPr lvl="1" algn="r" rtl="1"/>
            <a:r>
              <a:rPr lang="he-IL" dirty="0"/>
              <a:t>חיפוש במאגרי מידע </a:t>
            </a:r>
          </a:p>
          <a:p>
            <a:pPr lvl="1" algn="r" rtl="1"/>
            <a:r>
              <a:rPr lang="he-IL" dirty="0"/>
              <a:t>תוכנה לניהול מאמרים</a:t>
            </a:r>
          </a:p>
          <a:p>
            <a:pPr algn="r" rtl="1"/>
            <a:r>
              <a:rPr lang="en-GB" dirty="0">
                <a:hlinkClick r:id="rId2"/>
              </a:rPr>
              <a:t>https://libraries.tau.ac.il/</a:t>
            </a:r>
            <a:endParaRPr lang="he-IL" dirty="0"/>
          </a:p>
          <a:p>
            <a:pPr algn="r" rtl="1"/>
            <a:endParaRPr lang="he-IL" dirty="0"/>
          </a:p>
          <a:p>
            <a:pPr algn="r" rtl="1"/>
            <a:r>
              <a:rPr lang="he-IL" dirty="0"/>
              <a:t>כדאי לבצע לפני אוריינות מדעית, סמינריון או פרויקט</a:t>
            </a:r>
          </a:p>
          <a:p>
            <a:pPr algn="r" rtl="1"/>
            <a:r>
              <a:rPr lang="he-IL" dirty="0"/>
              <a:t>חובת רישום וביצוע בשנה ב', אפשר גם בשנה א'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CF0578-0BA9-4722-88F6-2962AA6F7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" y="101600"/>
            <a:ext cx="7149794" cy="37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התנסות מעשית באוניברסיטה או בתעשייה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he-IL" dirty="0"/>
              <a:t>פרויקט מחקרי עושים בשנים ב' או ג' (עד שניים)</a:t>
            </a:r>
          </a:p>
          <a:p>
            <a:pPr algn="r" rtl="1"/>
            <a:r>
              <a:rPr lang="he-IL" dirty="0"/>
              <a:t>רוצה להדגיש כבר מעכשיו את חשיבות העניין</a:t>
            </a:r>
          </a:p>
          <a:p>
            <a:pPr lvl="1" algn="r" rtl="1"/>
            <a:r>
              <a:rPr lang="he-IL" dirty="0"/>
              <a:t>מהו מחקר ביולוגי אמיתי ועכשווי?</a:t>
            </a:r>
          </a:p>
          <a:p>
            <a:pPr lvl="1" algn="r" rtl="1"/>
            <a:r>
              <a:rPr lang="he-IL" dirty="0"/>
              <a:t>כלים ושיטות</a:t>
            </a:r>
          </a:p>
          <a:p>
            <a:pPr lvl="1" algn="r" rtl="1"/>
            <a:r>
              <a:rPr lang="he-IL" dirty="0"/>
              <a:t>האם נושא מעניין או לא?</a:t>
            </a:r>
          </a:p>
          <a:p>
            <a:pPr lvl="1" algn="r" rtl="1"/>
            <a:r>
              <a:rPr lang="he-IL" dirty="0"/>
              <a:t>מקום אפשרי לתואר שני, קשרים</a:t>
            </a:r>
          </a:p>
          <a:p>
            <a:pPr algn="r" rtl="1"/>
            <a:r>
              <a:rPr lang="he-IL" dirty="0"/>
              <a:t>התנסות בתעשיית </a:t>
            </a:r>
            <a:r>
              <a:rPr lang="he-IL" dirty="0" err="1"/>
              <a:t>הביוטק</a:t>
            </a:r>
            <a:endParaRPr lang="he-IL" dirty="0"/>
          </a:p>
          <a:p>
            <a:pPr algn="r" rtl="1"/>
            <a:r>
              <a:rPr lang="he-IL" dirty="0"/>
              <a:t>פרויקט התמחות יישומי במדעי החיים (0455-3527-01)</a:t>
            </a:r>
          </a:p>
          <a:p>
            <a:pPr lvl="1" algn="r" rtl="1"/>
            <a:r>
              <a:rPr lang="he-IL" dirty="0"/>
              <a:t>לחשוף את הסטודנטים לאפשרויות תעסוקה ולתת כלים להשתלב בשוק העבודה</a:t>
            </a:r>
          </a:p>
          <a:p>
            <a:pPr lvl="1" algn="r" rtl="1"/>
            <a:r>
              <a:rPr lang="he-IL" dirty="0"/>
              <a:t>הכרה מבפנים של אחד ממקומות העבודה הרלבנטיים ע"י ביצוע פרויקט</a:t>
            </a:r>
          </a:p>
        </p:txBody>
      </p:sp>
    </p:spTree>
    <p:extLst>
      <p:ext uri="{BB962C8B-B14F-4D97-AF65-F5344CB8AC3E}">
        <p14:creationId xmlns:p14="http://schemas.microsoft.com/office/powerpoint/2010/main" val="187748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מעבר בין שנים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 חובה להיבחן בכל הקורסים אליהם נרשמתם</a:t>
            </a:r>
          </a:p>
          <a:p>
            <a:pPr algn="r" rtl="1"/>
            <a:r>
              <a:rPr lang="he-IL" dirty="0"/>
              <a:t> אין אפשרות לצבור יותר משלושה כישלונות</a:t>
            </a:r>
          </a:p>
          <a:p>
            <a:pPr algn="r" rtl="1"/>
            <a:r>
              <a:rPr lang="he-IL" dirty="0"/>
              <a:t>כישלון במבוא לביולוגיה א' יגרור הפסקת לימודים</a:t>
            </a:r>
          </a:p>
          <a:p>
            <a:pPr algn="r" rtl="1"/>
            <a:r>
              <a:rPr lang="he-IL" dirty="0"/>
              <a:t>קבלת ציון נכשל בקורס אחר מאפשרת המשך לימודים </a:t>
            </a:r>
          </a:p>
          <a:p>
            <a:pPr lvl="1" algn="r" rtl="1"/>
            <a:r>
              <a:rPr lang="he-IL" dirty="0"/>
              <a:t>אולם יש ללמוד מחדש את הקורס ולשלם שכ"ל עבורו</a:t>
            </a:r>
          </a:p>
          <a:p>
            <a:pPr algn="r" rtl="1"/>
            <a:r>
              <a:rPr lang="he-IL" dirty="0"/>
              <a:t> כישלון חוזר (שני) בקורס חובה יגרור הפסקת לימודים</a:t>
            </a:r>
          </a:p>
        </p:txBody>
      </p:sp>
    </p:spTree>
    <p:extLst>
      <p:ext uri="{BB962C8B-B14F-4D97-AF65-F5344CB8AC3E}">
        <p14:creationId xmlns:p14="http://schemas.microsoft.com/office/powerpoint/2010/main" val="21475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תיקון ציון שאינו נכשל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תיקון ציון אפשרי</a:t>
            </a:r>
          </a:p>
          <a:p>
            <a:pPr algn="r" rtl="1"/>
            <a:r>
              <a:rPr lang="he-IL" dirty="0"/>
              <a:t>באותה השנה:</a:t>
            </a:r>
          </a:p>
          <a:p>
            <a:pPr algn="r" rtl="1"/>
            <a:r>
              <a:rPr lang="he-IL" dirty="0"/>
              <a:t>ניתן לתקן ציון שהתקבל במועד א' על-ידי בחינה במועד ב' באותה השנה</a:t>
            </a:r>
          </a:p>
          <a:p>
            <a:pPr algn="r" rtl="1"/>
            <a:r>
              <a:rPr lang="he-IL" dirty="0"/>
              <a:t> רישום לשיפור ציון במועד ב' (סעיף "שיפור ציון חיובי")</a:t>
            </a:r>
          </a:p>
          <a:p>
            <a:pPr lvl="1" algn="r" rtl="1"/>
            <a:r>
              <a:rPr lang="he-IL" dirty="0"/>
              <a:t>שימו לב, הציון האחרון הוא הקובע</a:t>
            </a:r>
          </a:p>
          <a:p>
            <a:pPr algn="r" rtl="1"/>
            <a:r>
              <a:rPr lang="he-IL" dirty="0"/>
              <a:t>בשנת לימודים עוקבת:</a:t>
            </a:r>
          </a:p>
          <a:p>
            <a:pPr lvl="1" algn="r" rtl="1"/>
            <a:r>
              <a:rPr lang="he-IL" dirty="0"/>
              <a:t>ניתן לשפר ציון חיובי של שני קורסים לכל היותר בכל התואר</a:t>
            </a:r>
          </a:p>
          <a:p>
            <a:pPr lvl="1" algn="r" rtl="1"/>
            <a:r>
              <a:rPr lang="he-IL" dirty="0"/>
              <a:t>התיקון יעשה בשנת לימודים עוקבת לאחר רישום חוזר ועמידה במטלות הקורס</a:t>
            </a:r>
          </a:p>
          <a:p>
            <a:pPr lvl="1" algn="r" rtl="1"/>
            <a:r>
              <a:rPr lang="he-IL" dirty="0"/>
              <a:t>נדרש תשלום שכ"ל נוסף</a:t>
            </a:r>
          </a:p>
          <a:p>
            <a:pPr algn="r" rtl="1"/>
            <a:endParaRPr lang="he-IL" dirty="0"/>
          </a:p>
          <a:p>
            <a:pPr algn="r" rtl="1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397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במי ניתן להיעזר? </a:t>
            </a:r>
            <a:r>
              <a:rPr lang="he-IL" dirty="0" err="1">
                <a:cs typeface="+mn-cs"/>
              </a:rPr>
              <a:t>אקסטרא</a:t>
            </a:r>
            <a:endParaRPr lang="LID4096" dirty="0"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2532B-C6B9-4E79-91F0-B894C3178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19201" r="9838" b="8001"/>
          <a:stretch/>
        </p:blipFill>
        <p:spPr>
          <a:xfrm>
            <a:off x="0" y="2531533"/>
            <a:ext cx="8486532" cy="4326467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0943E79C-F64A-4B06-9D02-50E0FAFD2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171" y="1793456"/>
            <a:ext cx="4064000" cy="281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מטעם אגודת הסטודנטים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קורסי עזר 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he-IL" sz="2400" dirty="0">
                <a:latin typeface="Arial" pitchFamily="34" charset="0"/>
                <a:cs typeface="Arial" pitchFamily="34" charset="0"/>
              </a:rPr>
              <a:t>(1/3 אחרון של הסמסטר) </a:t>
            </a:r>
          </a:p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מרתונים (לפני מבחן)</a:t>
            </a:r>
          </a:p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חוברות עזר</a:t>
            </a:r>
          </a:p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מרכזי למידה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08DF4-8C2F-4034-89A7-46DE59AEDF20}"/>
              </a:ext>
            </a:extLst>
          </p:cNvPr>
          <p:cNvSpPr txBox="1"/>
          <p:nvPr/>
        </p:nvSpPr>
        <p:spPr>
          <a:xfrm>
            <a:off x="130829" y="21622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hlinkClick r:id="rId3"/>
              </a:rPr>
              <a:t>https://xtra.student.co.il/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3A324C-7A3A-4264-9793-6B946C19D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31"/>
          <a:stretch/>
        </p:blipFill>
        <p:spPr>
          <a:xfrm>
            <a:off x="0" y="1129572"/>
            <a:ext cx="12192000" cy="57284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9E418C1-7C4E-4617-ADB7-F02E4D55041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298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dirty="0">
                <a:cs typeface="+mn-cs"/>
              </a:rPr>
              <a:t>במי ניתן להיעזר? </a:t>
            </a:r>
            <a:br>
              <a:rPr lang="en-US" dirty="0">
                <a:cs typeface="+mn-cs"/>
              </a:rPr>
            </a:br>
            <a:r>
              <a:rPr lang="he-IL" dirty="0" err="1">
                <a:cs typeface="+mn-cs"/>
              </a:rPr>
              <a:t>הדקנאט</a:t>
            </a:r>
            <a:r>
              <a:rPr lang="he-IL" dirty="0">
                <a:cs typeface="+mn-cs"/>
              </a:rPr>
              <a:t> להצלחת הסטודנטים והסטודנטיות</a:t>
            </a:r>
            <a:endParaRPr lang="LID4096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במי ניתן להיעזר?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בתוך הפקולטה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/>
              <a:t>יועצת הפקולטה, נועה </a:t>
            </a:r>
            <a:r>
              <a:rPr lang="he-IL" sz="2400" dirty="0" err="1"/>
              <a:t>זברברג</a:t>
            </a:r>
            <a:r>
              <a:rPr lang="he-IL" sz="2400" dirty="0"/>
              <a:t>-תמיר</a:t>
            </a:r>
          </a:p>
          <a:p>
            <a:pPr algn="r" rtl="1"/>
            <a:r>
              <a:rPr lang="he-IL" sz="2400" dirty="0"/>
              <a:t>שירות הייעוץ נועד ללוות ולהדריך </a:t>
            </a:r>
            <a:br>
              <a:rPr lang="en-US" sz="2400" dirty="0"/>
            </a:br>
            <a:r>
              <a:rPr lang="he-IL" sz="2400" dirty="0"/>
              <a:t>אתכם/ן בהתמודדות עם אתגרים </a:t>
            </a:r>
          </a:p>
          <a:p>
            <a:pPr algn="r" rtl="1"/>
            <a:r>
              <a:rPr lang="he-IL" sz="2400" dirty="0"/>
              <a:t>לעזור לכם לתכנן את הלימודים </a:t>
            </a:r>
            <a:br>
              <a:rPr lang="en-US" sz="2400" dirty="0"/>
            </a:br>
            <a:r>
              <a:rPr lang="he-IL" sz="2400" dirty="0"/>
              <a:t>באופן התואם את שאיפותיכם</a:t>
            </a:r>
          </a:p>
          <a:p>
            <a:pPr algn="r" rtl="1"/>
            <a:r>
              <a:rPr lang="he-IL" sz="2400" dirty="0"/>
              <a:t>פגישות דיסקרטיות, ללא עלות</a:t>
            </a:r>
          </a:p>
          <a:p>
            <a:pPr algn="r" rtl="1"/>
            <a:r>
              <a:rPr lang="he-IL" sz="2400" dirty="0"/>
              <a:t>ניתן  לקבוע מפגש ייעוץ אישי </a:t>
            </a:r>
            <a:br>
              <a:rPr lang="en-US" sz="2400" dirty="0"/>
            </a:br>
            <a:r>
              <a:rPr lang="he-IL" sz="2400" dirty="0"/>
              <a:t>בתאום מראש במייל:  </a:t>
            </a:r>
            <a:br>
              <a:rPr lang="en-US" sz="2400" dirty="0"/>
            </a:br>
            <a:r>
              <a:rPr lang="en-GB" sz="2400" dirty="0">
                <a:hlinkClick r:id="rId2"/>
              </a:rPr>
              <a:t>yeutzlifesci@tauex.tau.ac.il</a:t>
            </a:r>
            <a:endParaRPr lang="he-IL" sz="2400" dirty="0"/>
          </a:p>
          <a:p>
            <a:pPr algn="r" rtl="1"/>
            <a:r>
              <a:rPr lang="en-GB" sz="2400" dirty="0">
                <a:hlinkClick r:id="rId3"/>
              </a:rPr>
              <a:t>https://lifesci.tau.ac.il/help/2023</a:t>
            </a:r>
            <a:endParaRPr lang="he-IL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12976-5723-4F89-A344-63F36FA9F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96"/>
          <a:stretch/>
        </p:blipFill>
        <p:spPr>
          <a:xfrm>
            <a:off x="203200" y="0"/>
            <a:ext cx="646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במי ניתן להיעזר?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בתוך הפקולטה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/>
              <a:t>יועצת הקריירה, דפנה גופר</a:t>
            </a:r>
          </a:p>
          <a:p>
            <a:pPr algn="r" rtl="1"/>
            <a:r>
              <a:rPr lang="he-IL" sz="2400" dirty="0"/>
              <a:t>לסייע בהבנת שוק העבודה ולתת כלים</a:t>
            </a:r>
            <a:br>
              <a:rPr lang="en-US" sz="2400" dirty="0"/>
            </a:br>
            <a:r>
              <a:rPr lang="he-IL" sz="2400" dirty="0"/>
              <a:t>שיעזרו בהשתלבות בו</a:t>
            </a:r>
          </a:p>
          <a:p>
            <a:pPr algn="r" rtl="1"/>
            <a:r>
              <a:rPr lang="he-IL" sz="2400" dirty="0"/>
              <a:t>ניתן  לקבוע מפגש ייעוץ אישי </a:t>
            </a:r>
            <a:br>
              <a:rPr lang="en-US" sz="2400" dirty="0"/>
            </a:br>
            <a:r>
              <a:rPr lang="he-IL" sz="2400" dirty="0"/>
              <a:t>בתאום מראש במייל:  </a:t>
            </a:r>
            <a:br>
              <a:rPr lang="en-US" sz="2400" dirty="0"/>
            </a:br>
            <a:r>
              <a:rPr lang="en-GB" sz="2400" dirty="0">
                <a:hlinkClick r:id="rId2"/>
              </a:rPr>
              <a:t>daphnagofer@tauex.tau.ac.il</a:t>
            </a:r>
            <a:endParaRPr lang="he-IL" sz="2400" dirty="0"/>
          </a:p>
          <a:p>
            <a:pPr algn="r" rtl="1"/>
            <a:r>
              <a:rPr lang="en-GB" sz="2400" dirty="0">
                <a:hlinkClick r:id="rId3"/>
              </a:rPr>
              <a:t>https://career.tau.ac.il/</a:t>
            </a:r>
            <a:br>
              <a:rPr lang="en-US" sz="2400" dirty="0">
                <a:hlinkClick r:id="rId3"/>
              </a:rPr>
            </a:br>
            <a:r>
              <a:rPr lang="en-GB" sz="2400" dirty="0">
                <a:hlinkClick r:id="rId3"/>
              </a:rPr>
              <a:t>life-faculty-career-club</a:t>
            </a:r>
            <a:endParaRPr lang="he-IL" sz="2400" dirty="0"/>
          </a:p>
          <a:p>
            <a:pPr algn="r" rtl="1"/>
            <a:endParaRPr lang="he-IL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5437A-94C3-467F-824E-D86FB986F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8"/>
          <a:stretch/>
        </p:blipFill>
        <p:spPr>
          <a:xfrm>
            <a:off x="84665" y="0"/>
            <a:ext cx="6440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0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במי ניתן להיעזר?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בתוך הפקולטה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/>
              <a:t>במזכירות הסטודנטים יענו על כל שאלה טכנית</a:t>
            </a:r>
          </a:p>
          <a:p>
            <a:pPr algn="r" rtl="1"/>
            <a:endParaRPr lang="he-I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1685F-33EE-4E98-AAA3-EC94D243F4AB}"/>
              </a:ext>
            </a:extLst>
          </p:cNvPr>
          <p:cNvSpPr txBox="1"/>
          <p:nvPr/>
        </p:nvSpPr>
        <p:spPr>
          <a:xfrm>
            <a:off x="4622800" y="2389901"/>
            <a:ext cx="6731000" cy="259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רווית ויתקין </a:t>
            </a:r>
            <a:r>
              <a:rPr lang="he-IL" altLang="he-IL" sz="1800" dirty="0">
                <a:latin typeface="Arial" pitchFamily="34" charset="0"/>
                <a:cs typeface="Arial" pitchFamily="34" charset="0"/>
              </a:rPr>
              <a:t>–  סגנית ראש מנהל לתלמידים והוראה</a:t>
            </a: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	 </a:t>
            </a:r>
            <a:br>
              <a:rPr lang="en-US" altLang="he-IL" sz="1800" b="1" dirty="0">
                <a:latin typeface="Arial" pitchFamily="34" charset="0"/>
                <a:cs typeface="Arial" pitchFamily="34" charset="0"/>
              </a:rPr>
            </a:b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חגית רונן ויצמן</a:t>
            </a:r>
            <a:r>
              <a:rPr lang="he-IL" altLang="he-IL" sz="1800" dirty="0">
                <a:latin typeface="Arial" pitchFamily="34" charset="0"/>
                <a:cs typeface="Arial" pitchFamily="34" charset="0"/>
              </a:rPr>
              <a:t> – עורכת הידיעון, רישום לקורסים ומערכת שעות         </a:t>
            </a:r>
            <a:r>
              <a:rPr lang="en-US" altLang="he-IL" sz="1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he-IL" sz="1800" dirty="0">
                <a:cs typeface="Arial" pitchFamily="34" charset="0"/>
              </a:rPr>
              <a:t>  </a:t>
            </a:r>
            <a:r>
              <a:rPr lang="he-IL" altLang="he-IL" sz="1800" dirty="0">
                <a:cs typeface="Arial" pitchFamily="34" charset="0"/>
              </a:rPr>
              <a:t>	</a:t>
            </a:r>
          </a:p>
          <a:p>
            <a:pPr algn="r" rtl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רביד גבריאל</a:t>
            </a:r>
            <a:r>
              <a:rPr lang="he-IL" altLang="he-IL" sz="1800" dirty="0">
                <a:latin typeface="Arial" pitchFamily="34" charset="0"/>
                <a:cs typeface="Arial" pitchFamily="34" charset="0"/>
              </a:rPr>
              <a:t> – בחינות, לקויי למידה ופטורים, זכאות לתואר</a:t>
            </a:r>
            <a:r>
              <a:rPr lang="he-IL" altLang="he-IL" sz="1800" dirty="0">
                <a:cs typeface="Arial" pitchFamily="34" charset="0"/>
              </a:rPr>
              <a:t>    </a:t>
            </a:r>
            <a:endParaRPr lang="he-IL" altLang="he-IL" sz="1800" dirty="0">
              <a:latin typeface="Arial" pitchFamily="34" charset="0"/>
              <a:cs typeface="Arial" pitchFamily="34" charset="0"/>
            </a:endParaRPr>
          </a:p>
          <a:p>
            <a:pPr algn="r" rtl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רינה לבנון</a:t>
            </a:r>
            <a:r>
              <a:rPr lang="he-IL" altLang="he-IL" sz="1800" dirty="0">
                <a:latin typeface="Arial" pitchFamily="34" charset="0"/>
                <a:cs typeface="Arial" pitchFamily="34" charset="0"/>
              </a:rPr>
              <a:t> –</a:t>
            </a:r>
            <a:r>
              <a:rPr lang="en-US" altLang="he-IL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he-IL" altLang="he-IL" sz="1800" dirty="0">
                <a:latin typeface="Arial" pitchFamily="34" charset="0"/>
                <a:cs typeface="Arial" pitchFamily="34" charset="0"/>
              </a:rPr>
              <a:t>קבלת מועמדים, ועדת הוראה, הקבץ במדעי הרוח</a:t>
            </a:r>
            <a:br>
              <a:rPr lang="en-US" altLang="he-IL" sz="1800" dirty="0">
                <a:latin typeface="Arial" pitchFamily="34" charset="0"/>
                <a:cs typeface="Arial" pitchFamily="34" charset="0"/>
              </a:rPr>
            </a:br>
            <a:r>
              <a:rPr lang="en-US" altLang="he-IL" sz="1800" dirty="0">
                <a:cs typeface="Arial" pitchFamily="34" charset="0"/>
              </a:rPr>
              <a:t>     </a:t>
            </a:r>
            <a:endParaRPr lang="he-IL" altLang="he-IL" sz="1800" dirty="0">
              <a:cs typeface="Arial" pitchFamily="34" charset="0"/>
            </a:endParaRPr>
          </a:p>
          <a:p>
            <a:pPr algn="r" rtl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altLang="he-IL" b="1" dirty="0">
                <a:cs typeface="Arial" pitchFamily="34" charset="0"/>
              </a:rPr>
              <a:t>לפנות דרך מערכת ה-</a:t>
            </a:r>
            <a:r>
              <a:rPr lang="en-US" altLang="he-IL" b="1" dirty="0">
                <a:cs typeface="Arial" pitchFamily="34" charset="0"/>
              </a:rPr>
              <a:t>CRM</a:t>
            </a:r>
            <a:endParaRPr lang="en-US" altLang="he-IL" sz="1800" b="1" dirty="0">
              <a:cs typeface="Arial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9D278055-981A-4141-BC81-E31436DDF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21" y="2389901"/>
            <a:ext cx="5062079" cy="3511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rt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פרופ' ניר אוהד </a:t>
            </a:r>
            <a:br>
              <a:rPr lang="en-US" altLang="he-IL" sz="1800" b="1" dirty="0">
                <a:latin typeface="Arial" pitchFamily="34" charset="0"/>
                <a:cs typeface="Arial" pitchFamily="34" charset="0"/>
              </a:rPr>
            </a:br>
            <a:r>
              <a:rPr lang="he-IL" altLang="he-IL" sz="1800" dirty="0">
                <a:latin typeface="Arial" pitchFamily="34" charset="0"/>
                <a:cs typeface="Arial" pitchFamily="34" charset="0"/>
              </a:rPr>
              <a:t>יועץ תכנית לימודים – מורחב / דו-חוגי (שנה א') </a:t>
            </a:r>
            <a:br>
              <a:rPr lang="en-US" altLang="he-IL" sz="1800" b="1" dirty="0">
                <a:latin typeface="Arial" pitchFamily="34" charset="0"/>
                <a:cs typeface="Arial" pitchFamily="34" charset="0"/>
              </a:rPr>
            </a:br>
            <a:r>
              <a:rPr lang="he-IL" altLang="he-IL" sz="1800" dirty="0">
                <a:latin typeface="Arial" pitchFamily="34" charset="0"/>
                <a:cs typeface="Arial" pitchFamily="34" charset="0"/>
              </a:rPr>
              <a:t>מייל: </a:t>
            </a:r>
            <a:r>
              <a:rPr lang="en-US" altLang="he-IL" sz="1800" dirty="0">
                <a:latin typeface="Arial" pitchFamily="34" charset="0"/>
                <a:cs typeface="Arial" pitchFamily="34" charset="0"/>
                <a:hlinkClick r:id="rId2"/>
              </a:rPr>
              <a:t>niro@tauex.tau.ac.il</a:t>
            </a:r>
            <a:endParaRPr lang="he-IL" altLang="he-IL" sz="1800" dirty="0">
              <a:latin typeface="Arial" pitchFamily="34" charset="0"/>
              <a:cs typeface="Arial" pitchFamily="34" charset="0"/>
            </a:endParaRP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פרופ' עדי אבני</a:t>
            </a: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dirty="0">
                <a:latin typeface="Arial" pitchFamily="34" charset="0"/>
                <a:cs typeface="Arial" pitchFamily="34" charset="0"/>
              </a:rPr>
              <a:t>יועץ תכנית לימודים – מורחב / דו-חוגי (שנים ב'-ג') </a:t>
            </a:r>
            <a:br>
              <a:rPr lang="en-US" altLang="he-IL" sz="1800" b="1" dirty="0">
                <a:latin typeface="Arial" pitchFamily="34" charset="0"/>
                <a:cs typeface="Arial" pitchFamily="34" charset="0"/>
              </a:rPr>
            </a:br>
            <a:r>
              <a:rPr lang="he-IL" altLang="he-IL" sz="1800" dirty="0">
                <a:latin typeface="Arial" pitchFamily="34" charset="0"/>
                <a:cs typeface="Arial" pitchFamily="34" charset="0"/>
              </a:rPr>
              <a:t>מייל: </a:t>
            </a:r>
            <a:r>
              <a:rPr lang="en-US" altLang="he-IL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lpavni@tauex.tau.ac.il</a:t>
            </a:r>
            <a:endParaRPr lang="en-US" altLang="he-I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b="1" dirty="0">
                <a:latin typeface="Arial" panose="020B0604020202020204" pitchFamily="34" charset="0"/>
                <a:cs typeface="Arial" panose="020B0604020202020204" pitchFamily="34" charset="0"/>
              </a:rPr>
              <a:t>פרופ' טל </a:t>
            </a:r>
            <a:r>
              <a:rPr lang="he-IL" altLang="he-IL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פופקו</a:t>
            </a:r>
            <a:endParaRPr lang="he-IL" altLang="he-I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dirty="0">
                <a:latin typeface="Arial" panose="020B0604020202020204" pitchFamily="34" charset="0"/>
                <a:cs typeface="Arial" panose="020B0604020202020204" pitchFamily="34" charset="0"/>
              </a:rPr>
              <a:t>יועץ מיוחד לסטודנטים/</a:t>
            </a:r>
            <a:r>
              <a:rPr lang="he-IL" altLang="he-IL" sz="1800" dirty="0" err="1">
                <a:latin typeface="Arial" panose="020B0604020202020204" pitchFamily="34" charset="0"/>
                <a:cs typeface="Arial" panose="020B0604020202020204" pitchFamily="34" charset="0"/>
              </a:rPr>
              <a:t>יות</a:t>
            </a:r>
            <a:r>
              <a:rPr lang="he-IL" altLang="he-IL" sz="1800" dirty="0">
                <a:latin typeface="Arial" panose="020B0604020202020204" pitchFamily="34" charset="0"/>
                <a:cs typeface="Arial" panose="020B0604020202020204" pitchFamily="34" charset="0"/>
              </a:rPr>
              <a:t> במילואים</a:t>
            </a: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dirty="0">
                <a:latin typeface="Arial" panose="020B0604020202020204" pitchFamily="34" charset="0"/>
                <a:cs typeface="Arial" panose="020B0604020202020204" pitchFamily="34" charset="0"/>
              </a:rPr>
              <a:t>מייל: </a:t>
            </a:r>
            <a:r>
              <a:rPr lang="es-ES" altLang="he-IL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talp@tauex.tau.ac.il</a:t>
            </a:r>
            <a:endParaRPr lang="he-IL" altLang="he-IL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DE1F-D529-427F-883D-C8BC5841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מדעי החיים באוניברסיטת תל אביב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ABA97-439E-4828-9CFD-0D19D17B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933"/>
            <a:ext cx="10515600" cy="3115734"/>
          </a:xfrm>
        </p:spPr>
        <p:txBody>
          <a:bodyPr/>
          <a:lstStyle/>
          <a:p>
            <a:pPr algn="r" rtl="1"/>
            <a:r>
              <a:rPr lang="he-IL" dirty="0"/>
              <a:t>הפקולטה למדעי החיים הגדולה במדינה, </a:t>
            </a:r>
            <a:br>
              <a:rPr lang="he-IL" dirty="0"/>
            </a:br>
            <a:r>
              <a:rPr lang="he-IL" dirty="0"/>
              <a:t>באוניברסיטה הגדולה במדינה, בעיר החשובה במדינה</a:t>
            </a:r>
          </a:p>
          <a:p>
            <a:pPr algn="r" rtl="1"/>
            <a:r>
              <a:rPr lang="he-IL" dirty="0"/>
              <a:t>כ-100 חוקרים עצמאיים במגוון תחומים</a:t>
            </a:r>
          </a:p>
          <a:p>
            <a:pPr algn="r" rtl="1"/>
            <a:r>
              <a:rPr lang="he-IL" dirty="0"/>
              <a:t>גנטיקה, ביוכימיה, ביולוגיה של התא, </a:t>
            </a:r>
            <a:r>
              <a:rPr lang="he-IL" dirty="0" err="1"/>
              <a:t>ביואינפורמטיקה</a:t>
            </a:r>
            <a:r>
              <a:rPr lang="he-IL" dirty="0"/>
              <a:t>, אקולוגיה, </a:t>
            </a:r>
            <a:br>
              <a:rPr lang="en-US" dirty="0"/>
            </a:br>
            <a:r>
              <a:rPr lang="he-IL" dirty="0"/>
              <a:t>התנהגות בעלי-חיים, מדעי הצמח, ביוטכנולוגיה, מדעי המוח</a:t>
            </a:r>
          </a:p>
          <a:p>
            <a:pPr algn="r" rtl="1"/>
            <a:r>
              <a:rPr lang="he-IL" dirty="0"/>
              <a:t>מאמצים גדולים לשיפור ההוראה והתאמתה לתקופה הנוכחית</a:t>
            </a:r>
          </a:p>
          <a:p>
            <a:pPr algn="r" rtl="1"/>
            <a:endParaRPr lang="LID4096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29DB1E-D1C1-41B5-A0E9-450BCB272F8F}"/>
              </a:ext>
            </a:extLst>
          </p:cNvPr>
          <p:cNvGrpSpPr/>
          <p:nvPr/>
        </p:nvGrpSpPr>
        <p:grpSpPr>
          <a:xfrm>
            <a:off x="251868" y="4437415"/>
            <a:ext cx="11688263" cy="2573680"/>
            <a:chOff x="192418" y="4378148"/>
            <a:chExt cx="11688263" cy="25736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FA24114-91E2-49F4-B1A8-5FC453FD8DC1}"/>
                </a:ext>
              </a:extLst>
            </p:cNvPr>
            <p:cNvGrpSpPr/>
            <p:nvPr/>
          </p:nvGrpSpPr>
          <p:grpSpPr>
            <a:xfrm>
              <a:off x="3636505" y="4382416"/>
              <a:ext cx="8244176" cy="2569412"/>
              <a:chOff x="3636505" y="1929397"/>
              <a:chExt cx="8244176" cy="2569412"/>
            </a:xfrm>
          </p:grpSpPr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A2971E22-5146-47B0-8D1E-428034DAE70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7231" y="1929397"/>
                <a:ext cx="2693120" cy="1981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4905D5A2-A375-46F6-9F56-70B091E2AC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505" y="1934777"/>
                <a:ext cx="1970994" cy="1970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>
                <a:extLst>
                  <a:ext uri="{FF2B5EF4-FFF2-40B4-BE49-F238E27FC236}">
                    <a16:creationId xmlns:a16="http://schemas.microsoft.com/office/drawing/2014/main" id="{33711C0E-C78F-416D-8FE1-BF4279ECC6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0083" y="1934777"/>
                <a:ext cx="2900598" cy="1970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75A14D60-5211-4380-A4B2-AF9CBA6D35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86892" y="3818586"/>
                <a:ext cx="1886979" cy="6802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/>
                <a:r>
                  <a:rPr lang="he-IL" sz="2400" dirty="0">
                    <a:latin typeface="Narkisim" panose="020E0502050101010101" pitchFamily="34" charset="-79"/>
                    <a:cs typeface="Narkisim" panose="020E0502050101010101" pitchFamily="34" charset="-79"/>
                  </a:rPr>
                  <a:t>סרטן</a:t>
                </a:r>
                <a:endParaRPr lang="x-none" sz="2400" dirty="0">
                  <a:latin typeface="Narkisim" panose="020E0502050101010101" pitchFamily="34" charset="-79"/>
                  <a:cs typeface="Narkisim" panose="020E0502050101010101" pitchFamily="34" charset="-79"/>
                </a:endParaRPr>
              </a:p>
            </p:txBody>
          </p:sp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0FF977E7-8763-4B5F-B2EF-E28A98F513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0003" y="3818586"/>
                <a:ext cx="1886979" cy="6802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/>
                <a:r>
                  <a:rPr lang="he-IL" sz="2400" dirty="0">
                    <a:latin typeface="Narkisim" panose="020E0502050101010101" pitchFamily="34" charset="-79"/>
                    <a:cs typeface="Narkisim" panose="020E0502050101010101" pitchFamily="34" charset="-79"/>
                  </a:rPr>
                  <a:t>אלצהיימר</a:t>
                </a:r>
                <a:endParaRPr lang="x-none" sz="2400" dirty="0">
                  <a:latin typeface="Narkisim" panose="020E0502050101010101" pitchFamily="34" charset="-79"/>
                  <a:cs typeface="Narkisim" panose="020E0502050101010101" pitchFamily="34" charset="-79"/>
                </a:endParaRPr>
              </a:p>
            </p:txBody>
          </p:sp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18894C39-B939-4158-AB49-C55153FC92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8512" y="3818584"/>
                <a:ext cx="1886979" cy="6802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/>
                <a:r>
                  <a:rPr lang="he-IL" sz="2400" dirty="0">
                    <a:latin typeface="Narkisim" panose="020E0502050101010101" pitchFamily="34" charset="-79"/>
                    <a:cs typeface="Narkisim" panose="020E0502050101010101" pitchFamily="34" charset="-79"/>
                  </a:rPr>
                  <a:t>סוכרת</a:t>
                </a:r>
                <a:endParaRPr lang="x-none" sz="2400" dirty="0">
                  <a:latin typeface="Narkisim" panose="020E0502050101010101" pitchFamily="34" charset="-79"/>
                  <a:cs typeface="Narkisim" panose="020E0502050101010101" pitchFamily="34" charset="-79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50E2A3A-AE0D-4284-8986-4E85CE45A493}"/>
                </a:ext>
              </a:extLst>
            </p:cNvPr>
            <p:cNvGrpSpPr/>
            <p:nvPr/>
          </p:nvGrpSpPr>
          <p:grpSpPr>
            <a:xfrm>
              <a:off x="192418" y="4378148"/>
              <a:ext cx="3041853" cy="2573678"/>
              <a:chOff x="192418" y="4378148"/>
              <a:chExt cx="3041853" cy="257367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1BCE5A6-09E7-4431-A957-690F68467D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092" t="14927" r="16218" b="13623"/>
              <a:stretch/>
            </p:blipFill>
            <p:spPr>
              <a:xfrm>
                <a:off x="192418" y="4378148"/>
                <a:ext cx="3041853" cy="1981755"/>
              </a:xfrm>
              <a:prstGeom prst="rect">
                <a:avLst/>
              </a:prstGeom>
            </p:spPr>
          </p:pic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B2C742DB-2170-4254-905C-0FC9C1F3FF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533" y="6271603"/>
                <a:ext cx="2435877" cy="6802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/>
                <a:r>
                  <a:rPr lang="he-IL" sz="2400" dirty="0">
                    <a:latin typeface="Narkisim" panose="020E0502050101010101" pitchFamily="34" charset="-79"/>
                    <a:cs typeface="Narkisim" panose="020E0502050101010101" pitchFamily="34" charset="-79"/>
                  </a:rPr>
                  <a:t>התנהגות בעלי חיים</a:t>
                </a:r>
                <a:endParaRPr lang="x-none" sz="2400" dirty="0">
                  <a:latin typeface="Narkisim" panose="020E0502050101010101" pitchFamily="34" charset="-79"/>
                  <a:cs typeface="Narkisim" panose="020E0502050101010101" pitchFamily="34" charset="-79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0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E51DFE-5FCE-4F91-912B-1D7985A784C0}"/>
              </a:ext>
            </a:extLst>
          </p:cNvPr>
          <p:cNvGrpSpPr/>
          <p:nvPr/>
        </p:nvGrpSpPr>
        <p:grpSpPr>
          <a:xfrm>
            <a:off x="8462" y="-24482"/>
            <a:ext cx="9569721" cy="7174092"/>
            <a:chOff x="8462" y="-24482"/>
            <a:chExt cx="9569721" cy="71740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0F0B15F-5DC8-4ADB-8AAA-27362AB08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0243"/>
            <a:stretch/>
          </p:blipFill>
          <p:spPr>
            <a:xfrm>
              <a:off x="8462" y="0"/>
              <a:ext cx="91440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F46BAF-641B-4AE9-B884-70BC3D46B691}"/>
                </a:ext>
              </a:extLst>
            </p:cNvPr>
            <p:cNvSpPr txBox="1"/>
            <p:nvPr/>
          </p:nvSpPr>
          <p:spPr>
            <a:xfrm>
              <a:off x="4106024" y="-24482"/>
              <a:ext cx="3979952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e-IL" sz="3200" b="1" u="sng" kern="0" dirty="0">
                  <a:solidFill>
                    <a:srgbClr val="EEEFF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המסלול המחקרי לתלמידים מצטיינים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3AEEAE-B586-4AC3-8E98-1A83AF717DF1}"/>
                </a:ext>
              </a:extLst>
            </p:cNvPr>
            <p:cNvSpPr/>
            <p:nvPr/>
          </p:nvSpPr>
          <p:spPr>
            <a:xfrm>
              <a:off x="3916074" y="1095817"/>
              <a:ext cx="4359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e-IL" sz="28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הדגש: הכשרה למחקר מדעי</a:t>
              </a:r>
              <a:endPara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B1634960-EE75-4EE8-BA98-CA2D0C418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3820" y="5949281"/>
              <a:ext cx="696436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lvl="0" algn="ctr" rtl="1">
                <a:spcBef>
                  <a:spcPct val="0"/>
                </a:spcBef>
                <a:buNone/>
                <a:defRPr/>
              </a:pPr>
              <a:r>
                <a:rPr lang="he-IL" altLang="he-IL" sz="2400" dirty="0">
                  <a:solidFill>
                    <a:srgbClr val="FFFFFF"/>
                  </a:solidFill>
                </a:rPr>
                <a:t>לפרטים: ד"ר עמרי </a:t>
              </a:r>
              <a:r>
                <a:rPr lang="he-IL" altLang="he-IL" sz="2400" dirty="0" err="1">
                  <a:solidFill>
                    <a:srgbClr val="FFFFFF"/>
                  </a:solidFill>
                </a:rPr>
                <a:t>וורצל</a:t>
              </a:r>
              <a:r>
                <a:rPr lang="he-IL" altLang="he-IL" sz="2400" dirty="0">
                  <a:solidFill>
                    <a:srgbClr val="FFFFFF"/>
                  </a:solidFill>
                </a:rPr>
                <a:t> </a:t>
              </a:r>
              <a:r>
                <a:rPr lang="en-US" altLang="he-IL" sz="2400" dirty="0">
                  <a:solidFill>
                    <a:srgbClr val="FFFFFF"/>
                  </a:solidFill>
                </a:rPr>
                <a:t>  </a:t>
              </a:r>
              <a:r>
                <a:rPr lang="en-US" sz="2400" dirty="0">
                  <a:solidFill>
                    <a:srgbClr val="0070C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owurtzel@tauex.tau.ac.il</a:t>
              </a:r>
              <a:endParaRPr lang="he-IL" sz="2400" dirty="0">
                <a:solidFill>
                  <a:srgbClr val="FFFFFF"/>
                </a:solidFill>
              </a:endParaRPr>
            </a:p>
            <a:p>
              <a:pPr lvl="0" algn="ctr" rtl="1">
                <a:spcBef>
                  <a:spcPct val="0"/>
                </a:spcBef>
                <a:buNone/>
                <a:defRPr/>
              </a:pPr>
              <a:r>
                <a:rPr lang="he-IL" altLang="he-IL" sz="2400" dirty="0">
                  <a:solidFill>
                    <a:srgbClr val="FFFFFF"/>
                  </a:solidFill>
                </a:rPr>
                <a:t>    פרופ' איתי </a:t>
              </a:r>
              <a:r>
                <a:rPr lang="he-IL" altLang="he-IL" sz="2400" dirty="0" err="1">
                  <a:solidFill>
                    <a:srgbClr val="FFFFFF"/>
                  </a:solidFill>
                </a:rPr>
                <a:t>מירוז</a:t>
              </a:r>
              <a:r>
                <a:rPr lang="he-IL" altLang="he-IL" sz="2400" dirty="0">
                  <a:solidFill>
                    <a:srgbClr val="FFFFFF"/>
                  </a:solidFill>
                </a:rPr>
                <a:t> </a:t>
              </a:r>
              <a:r>
                <a:rPr lang="en-US" sz="2400" dirty="0">
                  <a:solidFill>
                    <a:srgbClr val="FFFFFF"/>
                  </a:solidFill>
                  <a:hlinkClick r:id="rId4"/>
                </a:rPr>
                <a:t>itaymay@gmail.com</a:t>
              </a:r>
              <a:endParaRPr lang="en-US" sz="2400" dirty="0">
                <a:solidFill>
                  <a:srgbClr val="FFFFFF"/>
                </a:solidFill>
              </a:endParaRPr>
            </a:p>
            <a:p>
              <a:pPr algn="just" rtl="1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he-IL" sz="2400" dirty="0">
                  <a:solidFill>
                    <a:srgbClr val="FFFFFF"/>
                  </a:solidFill>
                </a:rPr>
                <a:t>              </a:t>
              </a:r>
              <a:endParaRPr lang="he-IL" altLang="he-IL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5F8D93-D178-4E6C-A656-0CE5D00B4795}"/>
              </a:ext>
            </a:extLst>
          </p:cNvPr>
          <p:cNvGrpSpPr/>
          <p:nvPr/>
        </p:nvGrpSpPr>
        <p:grpSpPr>
          <a:xfrm>
            <a:off x="108657" y="2085750"/>
            <a:ext cx="1890001" cy="1890000"/>
            <a:chOff x="821339" y="2691207"/>
            <a:chExt cx="1890001" cy="189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1D3443-01AF-4C39-89BE-389370E012A9}"/>
                </a:ext>
              </a:extLst>
            </p:cNvPr>
            <p:cNvSpPr/>
            <p:nvPr/>
          </p:nvSpPr>
          <p:spPr>
            <a:xfrm>
              <a:off x="821339" y="2691207"/>
              <a:ext cx="1890000" cy="189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defTabSz="685800" rtl="1">
                <a:buFont typeface="Arial" panose="020B0604020202020204" pitchFamily="34" charset="0"/>
                <a:buChar char="•"/>
                <a:defRPr/>
              </a:pPr>
              <a:endParaRPr lang="he-IL" sz="210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45D49E-B384-42A5-B87B-CC344B2D90ED}"/>
                </a:ext>
              </a:extLst>
            </p:cNvPr>
            <p:cNvSpPr/>
            <p:nvPr/>
          </p:nvSpPr>
          <p:spPr>
            <a:xfrm>
              <a:off x="821340" y="3174542"/>
              <a:ext cx="1890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rtl="1">
                <a:defRPr/>
              </a:pPr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פטור שנתי </a:t>
              </a:r>
            </a:p>
            <a:p>
              <a:pPr algn="ctr" defTabSz="685800" rtl="1">
                <a:defRPr/>
              </a:pPr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מחצי שכר לימוד</a:t>
              </a:r>
            </a:p>
            <a:p>
              <a:pPr algn="ctr" defTabSz="685800" rtl="1">
                <a:defRPr/>
              </a:pPr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+ מלגה שנתית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FA8AE3-F384-422B-8BC5-A2795FC374E2}"/>
              </a:ext>
            </a:extLst>
          </p:cNvPr>
          <p:cNvGrpSpPr/>
          <p:nvPr/>
        </p:nvGrpSpPr>
        <p:grpSpPr>
          <a:xfrm>
            <a:off x="2127016" y="4088952"/>
            <a:ext cx="1941212" cy="1890000"/>
            <a:chOff x="3730213" y="4059280"/>
            <a:chExt cx="1941212" cy="189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D61A33-CF63-4692-905E-D7CDB88C25A4}"/>
                </a:ext>
              </a:extLst>
            </p:cNvPr>
            <p:cNvSpPr/>
            <p:nvPr/>
          </p:nvSpPr>
          <p:spPr>
            <a:xfrm>
              <a:off x="3755819" y="4059280"/>
              <a:ext cx="1890000" cy="189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defTabSz="685800" rtl="1">
                <a:buFont typeface="Arial" panose="020B0604020202020204" pitchFamily="34" charset="0"/>
                <a:buChar char="•"/>
                <a:defRPr/>
              </a:pPr>
              <a:endParaRPr lang="he-IL" sz="210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B7BCAD-E825-40A6-9CFB-5380BAD3564E}"/>
                </a:ext>
              </a:extLst>
            </p:cNvPr>
            <p:cNvSpPr/>
            <p:nvPr/>
          </p:nvSpPr>
          <p:spPr>
            <a:xfrm>
              <a:off x="3730213" y="4542615"/>
              <a:ext cx="194121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rtl="1">
                <a:defRPr/>
              </a:pPr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שני</a:t>
              </a:r>
            </a:p>
            <a:p>
              <a:pPr algn="ctr" defTabSz="685800" rtl="1">
                <a:defRPr/>
              </a:pPr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פרויקטים מורחבים המעניקים מלגה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2473BA-FCDC-4C05-8D53-A16D2B19143B}"/>
              </a:ext>
            </a:extLst>
          </p:cNvPr>
          <p:cNvGrpSpPr/>
          <p:nvPr/>
        </p:nvGrpSpPr>
        <p:grpSpPr>
          <a:xfrm>
            <a:off x="57446" y="97875"/>
            <a:ext cx="1941212" cy="1890000"/>
            <a:chOff x="3730213" y="4059280"/>
            <a:chExt cx="1941212" cy="1890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356D04C-122F-446D-8FEC-779C49D561D2}"/>
                </a:ext>
              </a:extLst>
            </p:cNvPr>
            <p:cNvSpPr/>
            <p:nvPr/>
          </p:nvSpPr>
          <p:spPr>
            <a:xfrm>
              <a:off x="3755819" y="4059280"/>
              <a:ext cx="1890000" cy="189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defTabSz="685800" rtl="1">
                <a:buFont typeface="Arial" panose="020B0604020202020204" pitchFamily="34" charset="0"/>
                <a:buChar char="•"/>
                <a:defRPr/>
              </a:pPr>
              <a:endParaRPr lang="he-IL" sz="210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621C51-8326-4988-8EC9-3CF07896C20F}"/>
                </a:ext>
              </a:extLst>
            </p:cNvPr>
            <p:cNvSpPr/>
            <p:nvPr/>
          </p:nvSpPr>
          <p:spPr>
            <a:xfrm>
              <a:off x="3730213" y="4820909"/>
              <a:ext cx="19412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rtl="1">
                <a:defRPr/>
              </a:pPr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סה"כ </a:t>
              </a:r>
              <a:r>
                <a:rPr lang="he-IL" b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160 נק'</a:t>
              </a:r>
              <a:endParaRPr lang="he-IL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770C84-46AE-44FE-AF25-7F21EF7B4DE2}"/>
              </a:ext>
            </a:extLst>
          </p:cNvPr>
          <p:cNvGrpSpPr/>
          <p:nvPr/>
        </p:nvGrpSpPr>
        <p:grpSpPr>
          <a:xfrm>
            <a:off x="2012739" y="49966"/>
            <a:ext cx="1890000" cy="1890000"/>
            <a:chOff x="8166440" y="2691207"/>
            <a:chExt cx="1890000" cy="189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C32D6A-2EF1-4D9A-A560-64D9B6EEFAE2}"/>
                </a:ext>
              </a:extLst>
            </p:cNvPr>
            <p:cNvSpPr/>
            <p:nvPr/>
          </p:nvSpPr>
          <p:spPr>
            <a:xfrm>
              <a:off x="8166440" y="2691207"/>
              <a:ext cx="1890000" cy="189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defTabSz="685800" rtl="1">
                <a:buFont typeface="Arial" panose="020B0604020202020204" pitchFamily="34" charset="0"/>
                <a:buChar char="•"/>
                <a:defRPr/>
              </a:pPr>
              <a:endParaRPr lang="he-IL" sz="210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B380D2-D418-4416-BF2B-6FA8F890625E}"/>
                </a:ext>
              </a:extLst>
            </p:cNvPr>
            <p:cNvSpPr/>
            <p:nvPr/>
          </p:nvSpPr>
          <p:spPr>
            <a:xfrm>
              <a:off x="8334625" y="3313043"/>
              <a:ext cx="15536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קבלה ע"ס </a:t>
              </a:r>
            </a:p>
            <a:p>
              <a:pPr algn="ctr" defTabSz="685800"/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נתונים + ריאיון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849970-832E-4536-9F63-C800285B52CE}"/>
              </a:ext>
            </a:extLst>
          </p:cNvPr>
          <p:cNvGrpSpPr/>
          <p:nvPr/>
        </p:nvGrpSpPr>
        <p:grpSpPr>
          <a:xfrm>
            <a:off x="122739" y="4088952"/>
            <a:ext cx="1890000" cy="1890000"/>
            <a:chOff x="7092280" y="107736"/>
            <a:chExt cx="1890000" cy="189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D84A8B3-38A9-45A3-BF64-464B3E5132C5}"/>
                </a:ext>
              </a:extLst>
            </p:cNvPr>
            <p:cNvSpPr/>
            <p:nvPr/>
          </p:nvSpPr>
          <p:spPr>
            <a:xfrm>
              <a:off x="7092280" y="107736"/>
              <a:ext cx="1890000" cy="189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defTabSz="685800" rtl="1">
                <a:buFont typeface="Arial" panose="020B0604020202020204" pitchFamily="34" charset="0"/>
                <a:buChar char="•"/>
                <a:defRPr/>
              </a:pPr>
              <a:endParaRPr lang="he-IL" sz="210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3B2F3F-D75E-4626-91AD-AB8C9015E3B3}"/>
                </a:ext>
              </a:extLst>
            </p:cNvPr>
            <p:cNvSpPr/>
            <p:nvPr/>
          </p:nvSpPr>
          <p:spPr>
            <a:xfrm>
              <a:off x="7144247" y="591071"/>
              <a:ext cx="178606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אפשרות </a:t>
              </a:r>
            </a:p>
            <a:p>
              <a:pPr algn="ctr" defTabSz="685800"/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מעבר מואץ</a:t>
              </a:r>
            </a:p>
            <a:p>
              <a:pPr algn="ctr" defTabSz="685800"/>
              <a:r>
                <a:rPr lang="he-IL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לתואר שני/שלישי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F438E3-45C4-4772-AAB1-FE3413ACA3D4}"/>
              </a:ext>
            </a:extLst>
          </p:cNvPr>
          <p:cNvGrpSpPr/>
          <p:nvPr/>
        </p:nvGrpSpPr>
        <p:grpSpPr>
          <a:xfrm>
            <a:off x="6858618" y="2299055"/>
            <a:ext cx="5324920" cy="2094203"/>
            <a:chOff x="6858618" y="2299055"/>
            <a:chExt cx="5324920" cy="2094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9FD4CF-BDEF-4128-A72F-6603BDC07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4"/>
            <a:stretch/>
          </p:blipFill>
          <p:spPr>
            <a:xfrm>
              <a:off x="6858618" y="2299055"/>
              <a:ext cx="5324920" cy="20104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D1D9E5-4720-4DAB-B691-1667E9A24E97}"/>
                </a:ext>
              </a:extLst>
            </p:cNvPr>
            <p:cNvSpPr txBox="1"/>
            <p:nvPr/>
          </p:nvSpPr>
          <p:spPr>
            <a:xfrm>
              <a:off x="7287491" y="4023926"/>
              <a:ext cx="48960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ID4096" dirty="0"/>
                <a:t>https://go.tau.ac.il/he/life/ba/bio-excel?v=about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4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DAFB5-6EB5-4BF7-B2F5-64EFE8094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11C95-64FF-47FE-810D-4A6CA1636B1B}"/>
              </a:ext>
            </a:extLst>
          </p:cNvPr>
          <p:cNvSpPr txBox="1"/>
          <p:nvPr/>
        </p:nvSpPr>
        <p:spPr>
          <a:xfrm>
            <a:off x="7306425" y="0"/>
            <a:ext cx="3979952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3200" b="1" kern="0" dirty="0">
                <a:solidFill>
                  <a:srgbClr val="92D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ביולוגיה עם דגש באקולוגיה ובאבולוציה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5E9B5-E0C9-403C-85CD-69EC7FB2A60E}"/>
              </a:ext>
            </a:extLst>
          </p:cNvPr>
          <p:cNvSpPr txBox="1"/>
          <p:nvPr/>
        </p:nvSpPr>
        <p:spPr>
          <a:xfrm>
            <a:off x="6858001" y="1143004"/>
            <a:ext cx="52050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למי שמתעניין באורגניזם השלם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קבוצה קטנה שמקבלת יחס אישי, </a:t>
            </a:r>
            <a:br>
              <a:rPr lang="en-US" sz="2000" dirty="0"/>
            </a:br>
            <a:r>
              <a:rPr lang="he-IL" sz="2000" dirty="0"/>
              <a:t>דומה למסלול למצטיינים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השתלבות מוקדמת במחקר בתחום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קורסים ייחודיים, כולל מעבדת שדה באילת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000" dirty="0"/>
              <a:t>מרכז התוכנית: ד"ר יואב רם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yoavram@tauex.tau.ac.il</a:t>
            </a:r>
            <a:endParaRPr lang="en-GB" sz="20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en-GB" sz="2000" dirty="0">
                <a:hlinkClick r:id="rId4"/>
              </a:rPr>
              <a:t>https://go.tau.ac.il/he/life/ba/ecology</a:t>
            </a:r>
            <a:endParaRPr lang="he-IL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A6247-2CE5-42AF-A597-EEE2B9B3C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84"/>
          <a:stretch/>
        </p:blipFill>
        <p:spPr>
          <a:xfrm>
            <a:off x="7048501" y="3726942"/>
            <a:ext cx="5143499" cy="3131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80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לפני שנעבור לתיאור </a:t>
            </a:r>
            <a:r>
              <a:rPr lang="he-IL" dirty="0" err="1">
                <a:cs typeface="+mn-cs"/>
              </a:rPr>
              <a:t>הבידינג</a:t>
            </a:r>
            <a:r>
              <a:rPr lang="he-IL" dirty="0">
                <a:cs typeface="+mn-cs"/>
              </a:rPr>
              <a:t>: כמה עצות שלי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he-IL" sz="2400" dirty="0"/>
              <a:t>תהיו פתוחים לכל התחומים בביולוגיה</a:t>
            </a:r>
          </a:p>
          <a:p>
            <a:pPr algn="r" rtl="1"/>
            <a:r>
              <a:rPr lang="he-IL" sz="2400" dirty="0"/>
              <a:t>תנסו להשתלב במעבדות מחקר מוקדם ככל האפשר</a:t>
            </a:r>
          </a:p>
          <a:p>
            <a:pPr algn="r" rtl="1"/>
            <a:r>
              <a:rPr lang="he-IL" sz="2400" dirty="0"/>
              <a:t>תנסו לבחור קורסי בחירה שמלמדים אתכם "כלים" כלשהם ולא רק "תוכן"</a:t>
            </a:r>
          </a:p>
          <a:p>
            <a:pPr algn="r" rtl="1"/>
            <a:r>
              <a:rPr lang="he-IL" sz="2400" dirty="0"/>
              <a:t>תזכרו שאתם חייבים ליזום ולהיות אחראים על הלמידה שלכם</a:t>
            </a:r>
          </a:p>
          <a:p>
            <a:pPr algn="r" rtl="1"/>
            <a:endParaRPr lang="he-IL" sz="2400" dirty="0"/>
          </a:p>
          <a:p>
            <a:pPr algn="r" rtl="1"/>
            <a:r>
              <a:rPr lang="he-IL" sz="2400" dirty="0"/>
              <a:t>תנסו להנות משפע האפשרויות שהאוניברסיטה מציעה לסטודנטים</a:t>
            </a:r>
          </a:p>
          <a:p>
            <a:pPr algn="r" rtl="1"/>
            <a:r>
              <a:rPr lang="he-IL" sz="2400" dirty="0"/>
              <a:t>תנסו להכיר אנשים חדשים</a:t>
            </a:r>
          </a:p>
          <a:p>
            <a:pPr algn="r" rtl="1"/>
            <a:r>
              <a:rPr lang="he-IL" sz="2400" dirty="0"/>
              <a:t>תזכרו שכל ההתחלות קשות</a:t>
            </a:r>
          </a:p>
          <a:p>
            <a:pPr algn="r" rtl="1"/>
            <a:endParaRPr lang="he-IL" sz="2400" dirty="0"/>
          </a:p>
          <a:p>
            <a:pPr algn="r" rtl="1"/>
            <a:r>
              <a:rPr lang="he-IL" sz="2400" dirty="0"/>
              <a:t>בהצלחה בלימודים!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E9F0109-CD79-4233-CE7E-E80EC85C8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r="1827"/>
          <a:stretch/>
        </p:blipFill>
        <p:spPr>
          <a:xfrm>
            <a:off x="0" y="4856162"/>
            <a:ext cx="5731392" cy="20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3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AA3C899F-09D3-47FF-B18B-0DFA51C38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568" y="5373744"/>
            <a:ext cx="817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e-IL" altLang="en-US" sz="2800" dirty="0">
                <a:latin typeface="Arial" pitchFamily="34" charset="0"/>
                <a:cs typeface="Arial" pitchFamily="34" charset="0"/>
              </a:rPr>
              <a:t>אין חשיבות למועד הקלדת הנתונים בתוך כל מקצה:</a:t>
            </a:r>
            <a:br>
              <a:rPr lang="en-US" altLang="en-US" sz="2800" dirty="0">
                <a:latin typeface="Arial" pitchFamily="34" charset="0"/>
                <a:cs typeface="Arial" pitchFamily="34" charset="0"/>
              </a:rPr>
            </a:br>
            <a:r>
              <a:rPr lang="he-IL" altLang="en-US" sz="2800" dirty="0">
                <a:latin typeface="Arial" pitchFamily="34" charset="0"/>
                <a:cs typeface="Arial" pitchFamily="34" charset="0"/>
              </a:rPr>
              <a:t>הנתונים מעובדים רק בסיום מועד המקצה. </a:t>
            </a:r>
            <a:endParaRPr lang="en-US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92667-B621-493F-9E0E-A2D47DBA4EDF}"/>
              </a:ext>
            </a:extLst>
          </p:cNvPr>
          <p:cNvSpPr txBox="1"/>
          <p:nvPr/>
        </p:nvSpPr>
        <p:spPr>
          <a:xfrm>
            <a:off x="8618876" y="1690688"/>
            <a:ext cx="113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rgbClr val="0066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עדיף</a:t>
            </a:r>
            <a:endParaRPr lang="en-US" dirty="0">
              <a:solidFill>
                <a:srgbClr val="006600"/>
              </a:solidFill>
              <a:cs typeface="Guttman Yad-Brush" panose="02010401010101010101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2CB04-8BDA-4177-AF3B-9656D2A4F7E7}"/>
              </a:ext>
            </a:extLst>
          </p:cNvPr>
          <p:cNvSpPr txBox="1"/>
          <p:nvPr/>
        </p:nvSpPr>
        <p:spPr>
          <a:xfrm>
            <a:off x="8500533" y="3532216"/>
            <a:ext cx="132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לא רצוי</a:t>
            </a:r>
            <a:endParaRPr lang="en-US" dirty="0">
              <a:solidFill>
                <a:srgbClr val="FF0000"/>
              </a:solidFill>
              <a:cs typeface="Guttman Yad-Brush" panose="02010401010101010101" pitchFamily="2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9DE1616-3A15-4F63-83C4-40BC0F15870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dirty="0" err="1">
                <a:cs typeface="+mn-cs"/>
              </a:rPr>
              <a:t>בידינג</a:t>
            </a:r>
            <a:r>
              <a:rPr lang="he-IL" dirty="0">
                <a:cs typeface="+mn-cs"/>
              </a:rPr>
              <a:t>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ומערכת שעות</a:t>
            </a:r>
            <a:endParaRPr lang="LID4096" dirty="0"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EC60C6-A199-42CA-BA75-B0FC782F63A6}"/>
              </a:ext>
            </a:extLst>
          </p:cNvPr>
          <p:cNvGraphicFramePr>
            <a:graphicFrameLocks noGrp="1"/>
          </p:cNvGraphicFramePr>
          <p:nvPr/>
        </p:nvGraphicFramePr>
        <p:xfrm>
          <a:off x="2785533" y="1660105"/>
          <a:ext cx="5740400" cy="329184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5740400">
                  <a:extLst>
                    <a:ext uri="{9D8B030D-6E8A-4147-A177-3AD203B41FA5}">
                      <a16:colId xmlns:a16="http://schemas.microsoft.com/office/drawing/2014/main" val="2336959285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solidFill>
                            <a:schemeClr val="tx1"/>
                          </a:solidFill>
                          <a:effectLst/>
                        </a:rPr>
                        <a:t>מקצה ראשון</a:t>
                      </a:r>
                      <a:endParaRPr lang="he-IL" sz="240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2174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בכל מחשב המחובר לאינטרנט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7766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מתאריך 08.09.2024 בשעה 11:00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6298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ועד 16.09.24 בשעה 10:00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8372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e-IL" sz="240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09098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solidFill>
                            <a:schemeClr val="tx1"/>
                          </a:solidFill>
                          <a:effectLst/>
                        </a:rPr>
                        <a:t>מקצה שני </a:t>
                      </a:r>
                      <a:endParaRPr lang="he-IL" sz="240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430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בכל מחשב המחובר לאינטרנט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493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מתאריך 22.9.24 בשעה 11:00 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2744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ועד 25.09.24 בשעה 10:00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23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20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05ADF1E9-5C1F-4C9D-86D4-1C875EBD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CD56CE9-8162-4BD0-B342-98900AED3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2" t="23400" r="9266" b="16401"/>
          <a:stretch/>
        </p:blipFill>
        <p:spPr>
          <a:xfrm>
            <a:off x="1524000" y="666980"/>
            <a:ext cx="9144000" cy="55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20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829332-A2AE-4E83-8D38-1D0E90CC1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"/>
          <a:stretch/>
        </p:blipFill>
        <p:spPr>
          <a:xfrm>
            <a:off x="4232" y="1981014"/>
            <a:ext cx="9735066" cy="4876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pPr algn="r" rtl="1"/>
            <a:r>
              <a:rPr lang="he-IL" dirty="0" err="1">
                <a:cs typeface="+mn-cs"/>
              </a:rPr>
              <a:t>בידינג</a:t>
            </a:r>
            <a:r>
              <a:rPr lang="he-IL" dirty="0">
                <a:cs typeface="+mn-cs"/>
              </a:rPr>
              <a:t> ומערכת שעות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066" y="1329267"/>
            <a:ext cx="7560733" cy="3064933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רישום </a:t>
            </a:r>
            <a:r>
              <a:rPr lang="he-IL" dirty="0" err="1"/>
              <a:t>לבידינג</a:t>
            </a:r>
            <a:r>
              <a:rPr lang="he-IL" dirty="0"/>
              <a:t>: </a:t>
            </a:r>
            <a:r>
              <a:rPr lang="en-GB" dirty="0">
                <a:hlinkClick r:id="rId3"/>
              </a:rPr>
              <a:t>https://www.ims.tau.ac.il/Bidd/</a:t>
            </a:r>
            <a:endParaRPr lang="he-IL" dirty="0"/>
          </a:p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algn="r" rtl="1"/>
            <a:endParaRPr lang="he-I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9AC92-3B9A-44E6-819F-B98A01C6CDDD}"/>
              </a:ext>
            </a:extLst>
          </p:cNvPr>
          <p:cNvSpPr/>
          <p:nvPr/>
        </p:nvSpPr>
        <p:spPr>
          <a:xfrm>
            <a:off x="7281333" y="4013200"/>
            <a:ext cx="1651000" cy="3810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7495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pPr algn="r" rtl="1"/>
            <a:r>
              <a:rPr lang="he-IL" dirty="0" err="1">
                <a:cs typeface="+mn-cs"/>
              </a:rPr>
              <a:t>בידינג</a:t>
            </a:r>
            <a:r>
              <a:rPr lang="he-IL" dirty="0">
                <a:cs typeface="+mn-cs"/>
              </a:rPr>
              <a:t>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ומערכת שעות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066" y="1329267"/>
            <a:ext cx="7560733" cy="3064933"/>
          </a:xfrm>
        </p:spPr>
        <p:txBody>
          <a:bodyPr>
            <a:normAutofit/>
          </a:bodyPr>
          <a:lstStyle/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algn="r" rtl="1"/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29342-A5C1-41DA-BCD1-859DAC098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18" y="660400"/>
            <a:ext cx="8144567" cy="6197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57FCA8-1302-9EF0-70BD-8A6E1DBB0FCE}"/>
              </a:ext>
            </a:extLst>
          </p:cNvPr>
          <p:cNvSpPr/>
          <p:nvPr/>
        </p:nvSpPr>
        <p:spPr>
          <a:xfrm>
            <a:off x="7210926" y="5422232"/>
            <a:ext cx="545432" cy="20052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0527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C65CADE2-8C0A-4315-BB01-AD9658F16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5229201"/>
            <a:ext cx="8760842" cy="13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he-IL" altLang="en-US" sz="2800" dirty="0">
                <a:latin typeface="Arial" pitchFamily="34" charset="0"/>
                <a:cs typeface="Arial" pitchFamily="34" charset="0"/>
              </a:rPr>
              <a:t> לרשות תלמידי שנה א’ במסלול המורחב </a:t>
            </a:r>
            <a:r>
              <a:rPr lang="he-IL" altLang="en-US" sz="2800" b="1" dirty="0">
                <a:latin typeface="Arial" pitchFamily="34" charset="0"/>
                <a:cs typeface="Arial" pitchFamily="34" charset="0"/>
              </a:rPr>
              <a:t>נקודה אחת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he-IL" altLang="en-US" sz="2800" dirty="0">
                <a:latin typeface="Arial" pitchFamily="34" charset="0"/>
                <a:cs typeface="Arial" pitchFamily="34" charset="0"/>
              </a:rPr>
              <a:t> יש להקצות את הנקודה לקבוצה המועדפת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A31A4-B1EE-4C68-928D-1F305F071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" r="2388"/>
          <a:stretch/>
        </p:blipFill>
        <p:spPr>
          <a:xfrm>
            <a:off x="50797" y="85725"/>
            <a:ext cx="9028540" cy="48842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B0268F5-19E4-48DF-8D1F-AFCEDE8DB91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dirty="0" err="1">
                <a:cs typeface="+mn-cs"/>
              </a:rPr>
              <a:t>בידינג</a:t>
            </a:r>
            <a:r>
              <a:rPr lang="he-IL" dirty="0">
                <a:cs typeface="+mn-cs"/>
              </a:rPr>
              <a:t>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ומערכת שעות</a:t>
            </a:r>
            <a:endParaRPr lang="LID4096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4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95A00A-B6C6-61A1-6A3C-41ED3F2E8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99" y="636705"/>
            <a:ext cx="9454495" cy="5390616"/>
          </a:xfrm>
          <a:prstGeom prst="rect">
            <a:avLst/>
          </a:prstGeom>
        </p:spPr>
      </p:pic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5620201" y="6362164"/>
            <a:ext cx="4724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sz="2800" b="1" dirty="0">
                <a:latin typeface="Arial" pitchFamily="34" charset="0"/>
                <a:cs typeface="Arial" pitchFamily="34" charset="0"/>
              </a:rPr>
              <a:t>או ישירות לאתר האוניברסיטה: 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1956774" y="6362630"/>
            <a:ext cx="375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www.ims.tau.ac.il/Bidd</a:t>
            </a:r>
            <a:endParaRPr lang="en-US" alt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Oval 8"/>
          <p:cNvSpPr>
            <a:spLocks noChangeArrowheads="1"/>
          </p:cNvSpPr>
          <p:nvPr/>
        </p:nvSpPr>
        <p:spPr bwMode="auto">
          <a:xfrm>
            <a:off x="8928756" y="2404846"/>
            <a:ext cx="1512069" cy="36004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07768" y="4320506"/>
            <a:ext cx="2634530" cy="16287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 dirty="0">
                <a:solidFill>
                  <a:srgbClr val="FF0000"/>
                </a:solidFill>
                <a:cs typeface="Arial" pitchFamily="34" charset="0"/>
              </a:rPr>
              <a:t>לא לשכוח סיסמה.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e-IL" altLang="en-US" sz="2400" dirty="0">
                <a:solidFill>
                  <a:srgbClr val="FF0000"/>
                </a:solidFill>
                <a:cs typeface="Arial" pitchFamily="34" charset="0"/>
              </a:rPr>
              <a:t>הסבר ליצירת סיסמה מופיע באתר "שרותי מידע לתלמידים".</a:t>
            </a:r>
            <a:endParaRPr lang="en-US" altLang="en-US" sz="24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618522-2BB3-4A21-9770-D2BB457E3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262" y="4954873"/>
            <a:ext cx="1167235" cy="36004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15D16-A826-4818-B244-76BD4A9B5703}"/>
              </a:ext>
            </a:extLst>
          </p:cNvPr>
          <p:cNvSpPr txBox="1"/>
          <p:nvPr/>
        </p:nvSpPr>
        <p:spPr>
          <a:xfrm>
            <a:off x="10454106" y="23955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D7ADA-49C6-4639-9934-9F09FF2FD9D7}"/>
              </a:ext>
            </a:extLst>
          </p:cNvPr>
          <p:cNvSpPr txBox="1"/>
          <p:nvPr/>
        </p:nvSpPr>
        <p:spPr>
          <a:xfrm>
            <a:off x="3497819" y="5019175"/>
            <a:ext cx="33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2DF5EC4E-D296-470F-BCF8-FA7AFA102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Yedion - manot p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1" t="21770" r="12636" b="9221"/>
          <a:stretch/>
        </p:blipFill>
        <p:spPr bwMode="auto">
          <a:xfrm>
            <a:off x="1919289" y="1484784"/>
            <a:ext cx="8497887" cy="531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5"/>
          <p:cNvSpPr>
            <a:spLocks noChangeArrowheads="1"/>
          </p:cNvSpPr>
          <p:nvPr/>
        </p:nvSpPr>
        <p:spPr bwMode="auto">
          <a:xfrm>
            <a:off x="8699501" y="4412315"/>
            <a:ext cx="542925" cy="358775"/>
          </a:xfrm>
          <a:prstGeom prst="leftArrow">
            <a:avLst>
              <a:gd name="adj1" fmla="val 50000"/>
              <a:gd name="adj2" fmla="val 30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9267825" y="4334528"/>
            <a:ext cx="1098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ראשונה</a:t>
            </a:r>
            <a:endParaRPr lang="en-US" alt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8699501" y="4051953"/>
            <a:ext cx="542925" cy="358775"/>
          </a:xfrm>
          <a:prstGeom prst="leftArrow">
            <a:avLst>
              <a:gd name="adj1" fmla="val 50000"/>
              <a:gd name="adj2" fmla="val 30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9599613" y="3969402"/>
            <a:ext cx="766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itchFamily="34" charset="0"/>
                <a:cs typeface="Arial" pitchFamily="34" charset="0"/>
              </a:rPr>
              <a:t>שניה</a:t>
            </a:r>
            <a:endParaRPr lang="en-US" alt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3" name="AutoShape 9"/>
          <p:cNvSpPr>
            <a:spLocks noChangeArrowheads="1"/>
          </p:cNvSpPr>
          <p:nvPr/>
        </p:nvSpPr>
        <p:spPr bwMode="auto">
          <a:xfrm>
            <a:off x="8699501" y="3332815"/>
            <a:ext cx="542925" cy="358775"/>
          </a:xfrm>
          <a:prstGeom prst="leftArrow">
            <a:avLst>
              <a:gd name="adj1" fmla="val 50000"/>
              <a:gd name="adj2" fmla="val 30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9264651" y="3261377"/>
            <a:ext cx="1101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itchFamily="34" charset="0"/>
                <a:cs typeface="Arial" pitchFamily="34" charset="0"/>
              </a:rPr>
              <a:t>שלישית</a:t>
            </a:r>
            <a:endParaRPr lang="en-US" alt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5" name="AutoShape 11"/>
          <p:cNvSpPr>
            <a:spLocks noChangeArrowheads="1"/>
          </p:cNvSpPr>
          <p:nvPr/>
        </p:nvSpPr>
        <p:spPr bwMode="auto">
          <a:xfrm>
            <a:off x="8699501" y="3685240"/>
            <a:ext cx="542925" cy="358775"/>
          </a:xfrm>
          <a:prstGeom prst="leftArrow">
            <a:avLst>
              <a:gd name="adj1" fmla="val 50000"/>
              <a:gd name="adj2" fmla="val 30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6" name="Text Box 12"/>
          <p:cNvSpPr txBox="1">
            <a:spLocks noChangeArrowheads="1"/>
          </p:cNvSpPr>
          <p:nvPr/>
        </p:nvSpPr>
        <p:spPr bwMode="auto">
          <a:xfrm>
            <a:off x="9345613" y="3599515"/>
            <a:ext cx="1020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itchFamily="34" charset="0"/>
                <a:cs typeface="Arial" pitchFamily="34" charset="0"/>
              </a:rPr>
              <a:t>רביעית</a:t>
            </a:r>
            <a:endParaRPr lang="en-US" alt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7" name="AutoShape 13"/>
          <p:cNvSpPr>
            <a:spLocks noChangeArrowheads="1"/>
          </p:cNvSpPr>
          <p:nvPr/>
        </p:nvSpPr>
        <p:spPr bwMode="auto">
          <a:xfrm>
            <a:off x="8699501" y="5499753"/>
            <a:ext cx="542925" cy="358775"/>
          </a:xfrm>
          <a:prstGeom prst="leftArrow">
            <a:avLst>
              <a:gd name="adj1" fmla="val 50000"/>
              <a:gd name="adj2" fmla="val 30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8" name="Text Box 14"/>
          <p:cNvSpPr txBox="1">
            <a:spLocks noChangeArrowheads="1"/>
          </p:cNvSpPr>
          <p:nvPr/>
        </p:nvSpPr>
        <p:spPr bwMode="auto">
          <a:xfrm>
            <a:off x="9407525" y="5425140"/>
            <a:ext cx="958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itchFamily="34" charset="0"/>
                <a:cs typeface="Arial" pitchFamily="34" charset="0"/>
              </a:rPr>
              <a:t>שישית</a:t>
            </a:r>
            <a:endParaRPr lang="en-US" alt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9" name="AutoShape 15"/>
          <p:cNvSpPr>
            <a:spLocks noChangeArrowheads="1"/>
          </p:cNvSpPr>
          <p:nvPr/>
        </p:nvSpPr>
        <p:spPr bwMode="auto">
          <a:xfrm>
            <a:off x="8699501" y="5139390"/>
            <a:ext cx="542925" cy="358775"/>
          </a:xfrm>
          <a:prstGeom prst="leftArrow">
            <a:avLst>
              <a:gd name="adj1" fmla="val 50000"/>
              <a:gd name="adj2" fmla="val 30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30" name="Text Box 16"/>
          <p:cNvSpPr txBox="1">
            <a:spLocks noChangeArrowheads="1"/>
          </p:cNvSpPr>
          <p:nvPr/>
        </p:nvSpPr>
        <p:spPr bwMode="auto">
          <a:xfrm>
            <a:off x="9290051" y="5053665"/>
            <a:ext cx="107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itchFamily="34" charset="0"/>
                <a:cs typeface="Arial" pitchFamily="34" charset="0"/>
              </a:rPr>
              <a:t>שביעית</a:t>
            </a:r>
            <a:endParaRPr lang="en-US" alt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31" name="AutoShape 17"/>
          <p:cNvSpPr>
            <a:spLocks noChangeArrowheads="1"/>
          </p:cNvSpPr>
          <p:nvPr/>
        </p:nvSpPr>
        <p:spPr bwMode="auto">
          <a:xfrm>
            <a:off x="8699501" y="4772678"/>
            <a:ext cx="542925" cy="358775"/>
          </a:xfrm>
          <a:prstGeom prst="leftArrow">
            <a:avLst>
              <a:gd name="adj1" fmla="val 50000"/>
              <a:gd name="adj2" fmla="val 30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32" name="Text Box 18"/>
          <p:cNvSpPr txBox="1">
            <a:spLocks noChangeArrowheads="1"/>
          </p:cNvSpPr>
          <p:nvPr/>
        </p:nvSpPr>
        <p:spPr bwMode="auto">
          <a:xfrm>
            <a:off x="9251951" y="4693302"/>
            <a:ext cx="1114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itchFamily="34" charset="0"/>
                <a:cs typeface="Arial" pitchFamily="34" charset="0"/>
              </a:rPr>
              <a:t>חמישית</a:t>
            </a:r>
            <a:endParaRPr lang="en-US" alt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33" name="Text Box 2"/>
          <p:cNvSpPr txBox="1">
            <a:spLocks noChangeArrowheads="1"/>
          </p:cNvSpPr>
          <p:nvPr/>
        </p:nvSpPr>
        <p:spPr bwMode="auto">
          <a:xfrm>
            <a:off x="1722439" y="476251"/>
            <a:ext cx="88915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sz="2800" b="1" u="sng">
                <a:latin typeface="Arial" pitchFamily="34" charset="0"/>
                <a:cs typeface="Arial" pitchFamily="34" charset="0"/>
              </a:rPr>
              <a:t>בחירת עדיפויות – באמצעות הקשה</a:t>
            </a:r>
            <a:endParaRPr lang="he-IL" altLang="en-US" sz="2800" b="1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e-IL" altLang="en-US" sz="2400" b="1">
                <a:latin typeface="Arial" pitchFamily="34" charset="0"/>
                <a:cs typeface="Arial" pitchFamily="34" charset="0"/>
              </a:rPr>
              <a:t>(סדר העדיפויות – כסדר ההקשות)</a:t>
            </a:r>
          </a:p>
        </p:txBody>
      </p:sp>
      <p:sp>
        <p:nvSpPr>
          <p:cNvPr id="34834" name="Text Box 2"/>
          <p:cNvSpPr txBox="1">
            <a:spLocks noChangeArrowheads="1"/>
          </p:cNvSpPr>
          <p:nvPr/>
        </p:nvSpPr>
        <p:spPr bwMode="auto">
          <a:xfrm>
            <a:off x="4973639" y="1"/>
            <a:ext cx="224472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cs typeface="Arial" pitchFamily="34" charset="0"/>
              </a:rPr>
              <a:t>רישום לקבוצות</a:t>
            </a:r>
            <a:endParaRPr lang="he-IL" alt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35" name="AutoShape 17"/>
          <p:cNvSpPr>
            <a:spLocks noChangeArrowheads="1"/>
          </p:cNvSpPr>
          <p:nvPr/>
        </p:nvSpPr>
        <p:spPr bwMode="auto">
          <a:xfrm>
            <a:off x="8693151" y="5860115"/>
            <a:ext cx="542925" cy="358775"/>
          </a:xfrm>
          <a:prstGeom prst="leftArrow">
            <a:avLst>
              <a:gd name="adj1" fmla="val 50000"/>
              <a:gd name="adj2" fmla="val 301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36" name="Text Box 18"/>
          <p:cNvSpPr txBox="1">
            <a:spLocks noChangeArrowheads="1"/>
          </p:cNvSpPr>
          <p:nvPr/>
        </p:nvSpPr>
        <p:spPr bwMode="auto">
          <a:xfrm>
            <a:off x="9326563" y="5791852"/>
            <a:ext cx="1039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itchFamily="34" charset="0"/>
                <a:cs typeface="Arial" pitchFamily="34" charset="0"/>
              </a:rPr>
              <a:t>שמינית</a:t>
            </a:r>
            <a:endParaRPr lang="en-US" altLang="en-US" sz="24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ביולוגיה מסלול מורחב שנה א'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dirty="0"/>
              <a:t>הקף השעות ותוכנית הלימודים</a:t>
            </a:r>
          </a:p>
          <a:p>
            <a:pPr algn="r" rtl="1"/>
            <a:r>
              <a:rPr lang="he-IL" dirty="0"/>
              <a:t>שיטת ה-</a:t>
            </a:r>
            <a:r>
              <a:rPr lang="en-US" dirty="0"/>
              <a:t>bidding</a:t>
            </a:r>
          </a:p>
          <a:p>
            <a:pPr algn="r" rtl="1"/>
            <a:r>
              <a:rPr lang="he-IL" dirty="0"/>
              <a:t>סך הנקודות בתואר: 153</a:t>
            </a:r>
          </a:p>
          <a:p>
            <a:pPr algn="r" rtl="1"/>
            <a:r>
              <a:rPr lang="en-US" dirty="0"/>
              <a:t> </a:t>
            </a:r>
            <a:r>
              <a:rPr lang="he-IL" dirty="0"/>
              <a:t>147 נק' קורסים של מדעי החיים </a:t>
            </a:r>
            <a:br>
              <a:rPr lang="en-US" dirty="0"/>
            </a:br>
            <a:r>
              <a:rPr lang="he-IL" dirty="0"/>
              <a:t>+ 6 נק' קורסי העשרה</a:t>
            </a:r>
          </a:p>
          <a:p>
            <a:pPr algn="r" rtl="1"/>
            <a:r>
              <a:rPr lang="he-IL" dirty="0"/>
              <a:t>לפירוט: </a:t>
            </a:r>
            <a:r>
              <a:rPr lang="en-GB" dirty="0">
                <a:hlinkClick r:id="rId2"/>
              </a:rPr>
              <a:t>https://lifesci.tau.ac.il/</a:t>
            </a:r>
            <a:endParaRPr lang="he-IL" dirty="0"/>
          </a:p>
          <a:p>
            <a:pPr algn="r" rtl="1"/>
            <a:endParaRPr lang="LID4096" dirty="0"/>
          </a:p>
        </p:txBody>
      </p:sp>
      <p:pic>
        <p:nvPicPr>
          <p:cNvPr id="2050" name="Picture 2" descr="אין תיאור זמין לתמונה.">
            <a:extLst>
              <a:ext uri="{FF2B5EF4-FFF2-40B4-BE49-F238E27FC236}">
                <a16:creationId xmlns:a16="http://schemas.microsoft.com/office/drawing/2014/main" id="{8731B51A-7CD8-4CF5-BC1E-175DC241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" y="2650067"/>
            <a:ext cx="6184900" cy="41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55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seder hakladat ma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39081" r="15047" b="9389"/>
          <a:stretch>
            <a:fillRect/>
          </a:stretch>
        </p:blipFill>
        <p:spPr bwMode="auto">
          <a:xfrm>
            <a:off x="1524000" y="1514476"/>
            <a:ext cx="903605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1668464" y="476250"/>
            <a:ext cx="88915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itchFamily="34" charset="0"/>
                <a:cs typeface="Arial" pitchFamily="34" charset="0"/>
              </a:rPr>
              <a:t>רשימת עדיפויות שנבחרה על פי סדר ההקשה</a:t>
            </a:r>
          </a:p>
        </p:txBody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4973639" y="1"/>
            <a:ext cx="224472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cs typeface="Arial" pitchFamily="34" charset="0"/>
              </a:rPr>
              <a:t>רישום לקבוצות</a:t>
            </a:r>
            <a:endParaRPr lang="he-IL" altLang="en-US" sz="2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tosaat hakladat ma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39438" r="16760" b="7559"/>
          <a:stretch>
            <a:fillRect/>
          </a:stretch>
        </p:blipFill>
        <p:spPr bwMode="auto">
          <a:xfrm>
            <a:off x="1524001" y="1597026"/>
            <a:ext cx="9047163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668464" y="476250"/>
            <a:ext cx="88915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itchFamily="34" charset="0"/>
                <a:cs typeface="Arial" pitchFamily="34" charset="0"/>
              </a:rPr>
              <a:t>אישור המערכת על סדר עדיפויות</a:t>
            </a:r>
          </a:p>
        </p:txBody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4973639" y="1"/>
            <a:ext cx="224472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cs typeface="Arial" pitchFamily="34" charset="0"/>
              </a:rPr>
              <a:t>רישום לקבוצות</a:t>
            </a:r>
            <a:endParaRPr lang="he-IL" altLang="en-US" sz="2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1668463" y="1268413"/>
            <a:ext cx="88201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tabLst>
                <a:tab pos="273050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7305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730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rtl="1">
              <a:lnSpc>
                <a:spcPts val="4200"/>
              </a:lnSpc>
              <a:spcBef>
                <a:spcPct val="0"/>
              </a:spcBef>
            </a:pPr>
            <a:r>
              <a:rPr lang="he-IL" altLang="en-US" sz="2400" dirty="0">
                <a:latin typeface="Arial" pitchFamily="34" charset="0"/>
                <a:cs typeface="Arial" pitchFamily="34" charset="0"/>
              </a:rPr>
              <a:t>ניתן לצאת מהמערכת בכל שלב לאחר "שמירה" של השינויים</a:t>
            </a:r>
          </a:p>
          <a:p>
            <a:pPr algn="r" rtl="1">
              <a:lnSpc>
                <a:spcPts val="4200"/>
              </a:lnSpc>
              <a:spcBef>
                <a:spcPct val="0"/>
              </a:spcBef>
            </a:pPr>
            <a:r>
              <a:rPr lang="he-IL" altLang="en-US" sz="2400" dirty="0">
                <a:latin typeface="Arial" pitchFamily="34" charset="0"/>
                <a:cs typeface="Arial" pitchFamily="34" charset="0"/>
              </a:rPr>
              <a:t>ניתן לשנות את הבחירה במשך כל תקופת המקצה</a:t>
            </a:r>
          </a:p>
          <a:p>
            <a:pPr algn="r" rtl="1">
              <a:lnSpc>
                <a:spcPts val="4200"/>
              </a:lnSpc>
              <a:spcBef>
                <a:spcPct val="0"/>
              </a:spcBef>
            </a:pPr>
            <a:r>
              <a:rPr lang="he-IL" altLang="en-US" sz="2400" dirty="0">
                <a:latin typeface="Arial" pitchFamily="34" charset="0"/>
                <a:cs typeface="Arial" pitchFamily="34" charset="0"/>
              </a:rPr>
              <a:t>בסיום מומלץ להוציא תדפיס של רשימת הקורסים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863975" y="692150"/>
            <a:ext cx="4464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itchFamily="34" charset="0"/>
                <a:cs typeface="Arial" pitchFamily="34" charset="0"/>
              </a:rPr>
              <a:t>השלמת התהליך</a:t>
            </a: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4973639" y="1"/>
            <a:ext cx="224472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cs typeface="Arial" pitchFamily="34" charset="0"/>
              </a:rPr>
              <a:t>רישום לקבוצות</a:t>
            </a:r>
            <a:endParaRPr lang="he-IL" altLang="en-US" sz="2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6"/>
          <p:cNvGrpSpPr>
            <a:grpSpLocks/>
          </p:cNvGrpSpPr>
          <p:nvPr/>
        </p:nvGrpSpPr>
        <p:grpSpPr bwMode="auto">
          <a:xfrm>
            <a:off x="1757364" y="1268414"/>
            <a:ext cx="8677275" cy="5589587"/>
            <a:chOff x="696" y="210"/>
            <a:chExt cx="4369" cy="2382"/>
          </a:xfrm>
        </p:grpSpPr>
        <p:pic>
          <p:nvPicPr>
            <p:cNvPr id="3891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10"/>
              <a:ext cx="4369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" y="1728"/>
              <a:ext cx="4345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1649414" y="476250"/>
            <a:ext cx="8893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itchFamily="34" charset="0"/>
                <a:cs typeface="Arial" pitchFamily="34" charset="0"/>
              </a:rPr>
              <a:t>תוצאה (בסיום הבידינג)</a:t>
            </a:r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4973639" y="1"/>
            <a:ext cx="224472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cs typeface="Arial" pitchFamily="34" charset="0"/>
              </a:rPr>
              <a:t>רישום לקבוצות</a:t>
            </a:r>
            <a:endParaRPr lang="he-IL" altLang="en-US" sz="2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60B87-A7DB-A3D7-7A48-F15BCF8C9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27" y="636705"/>
            <a:ext cx="9454495" cy="5390616"/>
          </a:xfrm>
          <a:prstGeom prst="rect">
            <a:avLst/>
          </a:prstGeom>
        </p:spPr>
      </p:pic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5951985" y="6362164"/>
            <a:ext cx="4581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sz="2800" b="1" dirty="0">
                <a:latin typeface="Arial" pitchFamily="34" charset="0"/>
                <a:cs typeface="Arial" pitchFamily="34" charset="0"/>
              </a:rPr>
              <a:t>או ישירות לאתר בי"ס לשפות: 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1559496" y="6362164"/>
            <a:ext cx="4362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https://languages.tau.ac.il/</a:t>
            </a:r>
            <a:endParaRPr lang="en-US" alt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Oval 8"/>
          <p:cNvSpPr>
            <a:spLocks noChangeArrowheads="1"/>
          </p:cNvSpPr>
          <p:nvPr/>
        </p:nvSpPr>
        <p:spPr bwMode="auto">
          <a:xfrm>
            <a:off x="8832503" y="2420888"/>
            <a:ext cx="1512069" cy="36004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618522-2BB3-4A21-9770-D2BB457E3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041" y="5187723"/>
            <a:ext cx="1562771" cy="36004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15D16-A826-4818-B244-76BD4A9B5703}"/>
              </a:ext>
            </a:extLst>
          </p:cNvPr>
          <p:cNvSpPr txBox="1"/>
          <p:nvPr/>
        </p:nvSpPr>
        <p:spPr>
          <a:xfrm>
            <a:off x="10378127" y="23700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D7ADA-49C6-4639-9934-9F09FF2FD9D7}"/>
              </a:ext>
            </a:extLst>
          </p:cNvPr>
          <p:cNvSpPr txBox="1"/>
          <p:nvPr/>
        </p:nvSpPr>
        <p:spPr>
          <a:xfrm>
            <a:off x="3406812" y="5061132"/>
            <a:ext cx="33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2DF857E-A9F9-4A1C-BDFA-420D04CD8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24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524001" y="1341439"/>
            <a:ext cx="89646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algn="r" rtl="1">
              <a:lnSpc>
                <a:spcPct val="150000"/>
              </a:lnSpc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	לפי הבחינה הפסיכומטרית, סיווג רמת האנגלית של </a:t>
            </a:r>
          </a:p>
          <a:p>
            <a:pPr marL="361950" indent="-361950" algn="r" rtl="1">
              <a:lnSpc>
                <a:spcPct val="150000"/>
              </a:lnSpc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	המועמדים ללימודים בפקולטה למדעי החיים הוא ב-3 רמות: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פטור - לא זקוקים לקורסי אנגלית.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מתקדמים ב' - קורס אנגלית אחד (שנה א' , סמסטר א' או ב') 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מתקדמים א' - שני קורסי אנגלית (שנה א' , סמסטר א' + ב').	</a:t>
            </a:r>
          </a:p>
        </p:txBody>
      </p:sp>
      <p:sp>
        <p:nvSpPr>
          <p:cNvPr id="39940" name="Text Box 9"/>
          <p:cNvSpPr txBox="1">
            <a:spLocks noChangeArrowheads="1"/>
          </p:cNvSpPr>
          <p:nvPr/>
        </p:nvSpPr>
        <p:spPr bwMode="auto">
          <a:xfrm>
            <a:off x="4846639" y="593725"/>
            <a:ext cx="2498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b="1" u="sng" dirty="0">
                <a:latin typeface="Arial" pitchFamily="34" charset="0"/>
                <a:cs typeface="Arial" pitchFamily="34" charset="0"/>
              </a:rPr>
              <a:t>לימודי אנגלית</a:t>
            </a:r>
            <a:endParaRPr lang="en-US" altLang="en-US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7F7E180A-D1D5-4BF0-8F8A-5D55EA92F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35189" y="1341439"/>
            <a:ext cx="7921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e-IL" sz="2800" u="sng" dirty="0">
                <a:latin typeface="Arial" pitchFamily="34" charset="0"/>
                <a:cs typeface="Arial" pitchFamily="34" charset="0"/>
              </a:rPr>
              <a:t>תלמידים שרמת האנגלית שלהם "פטור"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הקבוצות שעומדות לרשותם הן 1-8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ו</a:t>
            </a:r>
            <a:r>
              <a:rPr lang="he-IL" sz="2800" u="sng" dirty="0">
                <a:latin typeface="Arial" pitchFamily="34" charset="0"/>
                <a:cs typeface="Arial" pitchFamily="34" charset="0"/>
              </a:rPr>
              <a:t>אינן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 כוללות לימודי אנגלית</a:t>
            </a:r>
          </a:p>
          <a:p>
            <a:pPr algn="ctr">
              <a:lnSpc>
                <a:spcPct val="150000"/>
              </a:lnSpc>
              <a:defRPr/>
            </a:pPr>
            <a:endParaRPr lang="he-IL" sz="2800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lnSpc>
                <a:spcPct val="150000"/>
              </a:lnSpc>
              <a:defRPr/>
            </a:pPr>
            <a:endParaRPr lang="he-I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4" name="Text Box 9"/>
          <p:cNvSpPr txBox="1">
            <a:spLocks noChangeArrowheads="1"/>
          </p:cNvSpPr>
          <p:nvPr/>
        </p:nvSpPr>
        <p:spPr bwMode="auto">
          <a:xfrm>
            <a:off x="4846639" y="593725"/>
            <a:ext cx="2498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itchFamily="34" charset="0"/>
                <a:cs typeface="Arial" pitchFamily="34" charset="0"/>
              </a:rPr>
              <a:t>לימודי אנגלית</a:t>
            </a:r>
            <a:endParaRPr lang="en-US" altLang="en-US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2F199B3-74ED-4665-BEF4-CF5F5AD82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35189" y="1108075"/>
            <a:ext cx="7921625" cy="626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e-IL" sz="2800" u="sng" dirty="0">
                <a:latin typeface="Arial" pitchFamily="34" charset="0"/>
                <a:cs typeface="Arial" pitchFamily="34" charset="0"/>
              </a:rPr>
              <a:t>תלמידים שרמת האנגלית שלהם "מתקדמים א" 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הקבוצות העומדות לרשותם הן 1-8</a:t>
            </a:r>
          </a:p>
          <a:p>
            <a:pPr algn="ctr">
              <a:lnSpc>
                <a:spcPct val="150000"/>
              </a:lnSpc>
              <a:defRPr/>
            </a:pPr>
            <a:r>
              <a:rPr lang="he-IL" altLang="en-US" sz="2800" u="sng" dirty="0">
                <a:solidFill>
                  <a:srgbClr val="FF0000"/>
                </a:solidFill>
                <a:latin typeface="Arial" charset="0"/>
                <a:cs typeface="Arial" charset="0"/>
              </a:rPr>
              <a:t>שימו לב</a:t>
            </a:r>
            <a:r>
              <a:rPr lang="he-IL" altLang="en-US" sz="2800" dirty="0">
                <a:solidFill>
                  <a:srgbClr val="FF0000"/>
                </a:solidFill>
                <a:latin typeface="Arial" charset="0"/>
                <a:cs typeface="Arial" charset="0"/>
              </a:rPr>
              <a:t>!!!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עליכם להירשם לשני קורסי האנגלית בנפרד 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/>
              </a:rPr>
              <a:t>באתר בית הספר לשפות</a:t>
            </a:r>
            <a:endParaRPr lang="he-IL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he-IL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בתאריכים 15.9.24-10.10.24</a:t>
            </a:r>
          </a:p>
          <a:p>
            <a:br>
              <a:rPr lang="he-IL" sz="2800" dirty="0"/>
            </a:br>
            <a:r>
              <a:rPr lang="he-IL" sz="2800" dirty="0"/>
              <a:t> 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(רק </a:t>
            </a:r>
            <a:r>
              <a:rPr lang="he-IL" sz="2800" u="sng" dirty="0">
                <a:latin typeface="Arial" pitchFamily="34" charset="0"/>
                <a:cs typeface="Arial" pitchFamily="34" charset="0"/>
              </a:rPr>
              <a:t>לאחר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 קבלת תוצאות </a:t>
            </a:r>
            <a:r>
              <a:rPr lang="he-IL" sz="2800" dirty="0" err="1">
                <a:latin typeface="Arial" pitchFamily="34" charset="0"/>
                <a:cs typeface="Arial" pitchFamily="34" charset="0"/>
              </a:rPr>
              <a:t>הבידינג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 כדי לבחור בקבוצת האנגלית המתאימה למערכת השעות בה שובצתם)</a:t>
            </a:r>
          </a:p>
          <a:p>
            <a:pPr algn="ctr">
              <a:lnSpc>
                <a:spcPct val="150000"/>
              </a:lnSpc>
              <a:defRPr/>
            </a:pPr>
            <a:endParaRPr lang="he-IL" sz="2800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lnSpc>
                <a:spcPct val="150000"/>
              </a:lnSpc>
              <a:defRPr/>
            </a:pPr>
            <a:endParaRPr lang="he-I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4846639" y="593725"/>
            <a:ext cx="2498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itchFamily="34" charset="0"/>
                <a:cs typeface="Arial" pitchFamily="34" charset="0"/>
              </a:rPr>
              <a:t>לימודי אנגלית</a:t>
            </a:r>
            <a:endParaRPr lang="en-US" altLang="en-US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0F7AD9C-5585-43CC-BE4E-E03404E39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9"/>
          <p:cNvSpPr txBox="1">
            <a:spLocks noChangeArrowheads="1"/>
          </p:cNvSpPr>
          <p:nvPr/>
        </p:nvSpPr>
        <p:spPr bwMode="auto">
          <a:xfrm>
            <a:off x="4846639" y="593725"/>
            <a:ext cx="2498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itchFamily="34" charset="0"/>
                <a:cs typeface="Arial" pitchFamily="34" charset="0"/>
              </a:rPr>
              <a:t>לימודי אנגלית</a:t>
            </a:r>
            <a:endParaRPr lang="en-US" altLang="en-US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35189" y="1108075"/>
            <a:ext cx="7921625" cy="647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e-IL" sz="2800" u="sng" dirty="0">
                <a:latin typeface="Arial" pitchFamily="34" charset="0"/>
                <a:cs typeface="Arial" pitchFamily="34" charset="0"/>
              </a:rPr>
              <a:t>תלמידים שרמת האנגלית שלהם "מתקדמים ב" 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2800" dirty="0">
                <a:latin typeface="Arial" pitchFamily="34" charset="0"/>
                <a:cs typeface="Arial" pitchFamily="34" charset="0"/>
              </a:rPr>
              <a:t>הקבוצות העומדות לרשותם הן 9-10</a:t>
            </a:r>
          </a:p>
          <a:p>
            <a:pPr algn="ctr">
              <a:lnSpc>
                <a:spcPct val="150000"/>
              </a:lnSpc>
              <a:defRPr/>
            </a:pPr>
            <a:r>
              <a:rPr lang="he-IL" altLang="en-US" sz="2800" u="sng" dirty="0">
                <a:solidFill>
                  <a:srgbClr val="FF0000"/>
                </a:solidFill>
                <a:latin typeface="Arial" charset="0"/>
                <a:cs typeface="Arial" charset="0"/>
              </a:rPr>
              <a:t>שימו לב</a:t>
            </a:r>
            <a:r>
              <a:rPr lang="he-IL" altLang="en-US" sz="2800" dirty="0">
                <a:solidFill>
                  <a:srgbClr val="FF0000"/>
                </a:solidFill>
                <a:latin typeface="Arial" charset="0"/>
                <a:cs typeface="Arial" charset="0"/>
              </a:rPr>
              <a:t>!!!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עליכם להירשם לקורס האנגלית בנפרד 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/>
              </a:rPr>
              <a:t>באתר בית הספר לשפות</a:t>
            </a:r>
            <a:endParaRPr lang="he-IL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he-IL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בתאריכים 15.9.24-10.10.24</a:t>
            </a:r>
          </a:p>
          <a:p>
            <a:br>
              <a:rPr lang="he-IL" sz="2800" dirty="0"/>
            </a:br>
            <a:r>
              <a:rPr lang="he-IL" sz="2800" dirty="0"/>
              <a:t> 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(רק </a:t>
            </a:r>
            <a:r>
              <a:rPr lang="he-IL" sz="2800" u="sng" dirty="0">
                <a:latin typeface="Arial" pitchFamily="34" charset="0"/>
                <a:cs typeface="Arial" pitchFamily="34" charset="0"/>
              </a:rPr>
              <a:t>לאחר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 קבלת תוצאות </a:t>
            </a:r>
            <a:r>
              <a:rPr lang="he-IL" sz="2800" dirty="0" err="1">
                <a:latin typeface="Arial" pitchFamily="34" charset="0"/>
                <a:cs typeface="Arial" pitchFamily="34" charset="0"/>
              </a:rPr>
              <a:t>הבידינג</a:t>
            </a:r>
            <a:r>
              <a:rPr lang="he-IL" sz="2800" dirty="0">
                <a:latin typeface="Arial" pitchFamily="34" charset="0"/>
                <a:cs typeface="Arial" pitchFamily="34" charset="0"/>
              </a:rPr>
              <a:t> כדי לבחור בקבוצת האנגלית המתאימה למערכת השעות בה שובצתם)</a:t>
            </a:r>
          </a:p>
          <a:p>
            <a:pPr algn="ctr">
              <a:lnSpc>
                <a:spcPct val="150000"/>
              </a:lnSpc>
              <a:defRPr/>
            </a:pPr>
            <a:endParaRPr lang="he-IL" sz="2800" dirty="0">
              <a:latin typeface="Arial" pitchFamily="34" charset="0"/>
              <a:cs typeface="Arial" pitchFamily="34" charset="0"/>
            </a:endParaRPr>
          </a:p>
          <a:p>
            <a:pPr marL="361950" indent="-361950">
              <a:lnSpc>
                <a:spcPct val="150000"/>
              </a:lnSpc>
              <a:defRPr/>
            </a:pPr>
            <a:endParaRPr lang="he-I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9E85961-07D4-4DC9-A7E0-BE741EE05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Manot for mitkadmim -angl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2" t="55116" r="23642" b="23035"/>
          <a:stretch>
            <a:fillRect/>
          </a:stretch>
        </p:blipFill>
        <p:spPr bwMode="auto">
          <a:xfrm>
            <a:off x="2001839" y="2997201"/>
            <a:ext cx="81883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2495551" y="1484314"/>
            <a:ext cx="78835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en-US" sz="2800" dirty="0">
                <a:latin typeface="Arial" pitchFamily="34" charset="0"/>
                <a:cs typeface="Arial" pitchFamily="34" charset="0"/>
              </a:rPr>
              <a:t>קבוצות לתלמידים שרמת האנגלית שלהם היא "מתקדמים ב" – קבוצות 9-10</a:t>
            </a:r>
            <a:endParaRPr lang="en-US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6" name="Oval 7"/>
          <p:cNvSpPr>
            <a:spLocks noChangeArrowheads="1"/>
          </p:cNvSpPr>
          <p:nvPr/>
        </p:nvSpPr>
        <p:spPr bwMode="auto">
          <a:xfrm>
            <a:off x="4583114" y="3429000"/>
            <a:ext cx="574675" cy="15113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2008189" y="836613"/>
            <a:ext cx="8474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b="1">
                <a:latin typeface="Arial" pitchFamily="34" charset="0"/>
                <a:cs typeface="Arial" pitchFamily="34" charset="0"/>
              </a:rPr>
              <a:t>(באתר הבידינג)</a:t>
            </a:r>
          </a:p>
        </p:txBody>
      </p: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1905001" y="5949950"/>
            <a:ext cx="8474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en-US" b="1">
                <a:latin typeface="Arial" pitchFamily="34" charset="0"/>
                <a:cs typeface="Arial" pitchFamily="34" charset="0"/>
              </a:rPr>
              <a:t>הבידינג אינו כולל גם את הרישום לאנגלית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79AE98A3-E07E-4CCB-AFC5-CB1AC190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C85FAE-D753-4C89-A9EC-412D2A03E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3" t="3209" r="21180" b="20000"/>
          <a:stretch/>
        </p:blipFill>
        <p:spPr>
          <a:xfrm>
            <a:off x="143933" y="84665"/>
            <a:ext cx="11233987" cy="6654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9C52FF-C0A3-4A39-80CB-6FD21B47B247}"/>
              </a:ext>
            </a:extLst>
          </p:cNvPr>
          <p:cNvSpPr/>
          <p:nvPr/>
        </p:nvSpPr>
        <p:spPr>
          <a:xfrm>
            <a:off x="143933" y="118534"/>
            <a:ext cx="1168401" cy="34713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E253D-0C67-45BD-802D-2F160D156FAC}"/>
              </a:ext>
            </a:extLst>
          </p:cNvPr>
          <p:cNvSpPr/>
          <p:nvPr/>
        </p:nvSpPr>
        <p:spPr>
          <a:xfrm>
            <a:off x="8517466" y="1955801"/>
            <a:ext cx="965201" cy="34713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E79A0D-D451-43D2-A87B-F420E1977FC0}"/>
              </a:ext>
            </a:extLst>
          </p:cNvPr>
          <p:cNvSpPr/>
          <p:nvPr/>
        </p:nvSpPr>
        <p:spPr>
          <a:xfrm>
            <a:off x="9355668" y="2616201"/>
            <a:ext cx="1227666" cy="34713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62848-2C44-40AA-B464-69EBE393EE22}"/>
              </a:ext>
            </a:extLst>
          </p:cNvPr>
          <p:cNvSpPr txBox="1"/>
          <p:nvPr/>
        </p:nvSpPr>
        <p:spPr>
          <a:xfrm>
            <a:off x="143933" y="1421482"/>
            <a:ext cx="282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000" dirty="0"/>
              <a:t>בחרו תוכנית לימודים: תוכנית חד-חוגית בביולוגיה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4192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01F78-50F2-4BE6-8384-8351304B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74"/>
          <a:stretch/>
        </p:blipFill>
        <p:spPr>
          <a:xfrm>
            <a:off x="0" y="0"/>
            <a:ext cx="12192000" cy="65854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E79A0D-D451-43D2-A87B-F420E1977FC0}"/>
              </a:ext>
            </a:extLst>
          </p:cNvPr>
          <p:cNvSpPr/>
          <p:nvPr/>
        </p:nvSpPr>
        <p:spPr>
          <a:xfrm>
            <a:off x="6798734" y="4207934"/>
            <a:ext cx="1481666" cy="34713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7E47D-E4DD-4945-9637-26D0D081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563033"/>
            <a:ext cx="4199467" cy="354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35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07CC3-E46A-47C5-8EC1-5FAA2A08F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2" t="4691" r="17084" b="3827"/>
          <a:stretch/>
        </p:blipFill>
        <p:spPr>
          <a:xfrm>
            <a:off x="101599" y="50800"/>
            <a:ext cx="9874806" cy="660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3D45AC-9A4D-48C2-8286-543805FD35B7}"/>
              </a:ext>
            </a:extLst>
          </p:cNvPr>
          <p:cNvSpPr txBox="1"/>
          <p:nvPr/>
        </p:nvSpPr>
        <p:spPr>
          <a:xfrm>
            <a:off x="8562472" y="5470828"/>
            <a:ext cx="282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dirty="0"/>
              <a:t>אם תקישו על כל מלבן תגיעו לפירוט קורסים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8788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3D45AC-9A4D-48C2-8286-543805FD35B7}"/>
              </a:ext>
            </a:extLst>
          </p:cNvPr>
          <p:cNvSpPr txBox="1"/>
          <p:nvPr/>
        </p:nvSpPr>
        <p:spPr>
          <a:xfrm>
            <a:off x="6856565" y="272251"/>
            <a:ext cx="519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hlinkClick r:id="rId2"/>
              </a:rPr>
              <a:t>https://www.ims.tau.ac.il/tal/kr/search_p.aspx</a:t>
            </a:r>
            <a:endParaRPr lang="he-IL" sz="2000" dirty="0"/>
          </a:p>
          <a:p>
            <a:pPr algn="r" rtl="1"/>
            <a:endParaRPr lang="he-IL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B3D14-E162-4D2C-9D60-413A5050A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79" t="7987"/>
          <a:stretch/>
        </p:blipFill>
        <p:spPr>
          <a:xfrm>
            <a:off x="136424" y="129396"/>
            <a:ext cx="6814123" cy="655607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074D171-13A5-4A99-8A2D-CCF2D3F95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/>
          <a:stretch/>
        </p:blipFill>
        <p:spPr bwMode="auto">
          <a:xfrm>
            <a:off x="6856564" y="3685076"/>
            <a:ext cx="533543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D04FA-6481-43FF-820B-DF2F375E02B1}"/>
              </a:ext>
            </a:extLst>
          </p:cNvPr>
          <p:cNvSpPr txBox="1"/>
          <p:nvPr/>
        </p:nvSpPr>
        <p:spPr>
          <a:xfrm>
            <a:off x="5887772" y="938326"/>
            <a:ext cx="6167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1800" dirty="0"/>
              <a:t>חפשו קורס לפי שם הקורס או שם המרצה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76800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מבנה הלימודים: שנה א'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r" rtl="1"/>
            <a:r>
              <a:rPr lang="he-IL" dirty="0"/>
              <a:t>קורסי חובה, מבואות</a:t>
            </a:r>
          </a:p>
          <a:p>
            <a:pPr algn="r" rtl="1"/>
            <a:r>
              <a:rPr lang="he-IL" dirty="0"/>
              <a:t>כימיה (כללית, אורגנית, פיזיקלית), מתמטיקה (א', ב'), פיזיקה (א', ב'), </a:t>
            </a:r>
            <a:br>
              <a:rPr lang="en-US" dirty="0"/>
            </a:br>
            <a:r>
              <a:rPr lang="he-IL" dirty="0"/>
              <a:t>שפת תכנות (</a:t>
            </a:r>
            <a:r>
              <a:rPr lang="he-IL" dirty="0" err="1"/>
              <a:t>פייתון</a:t>
            </a:r>
            <a:r>
              <a:rPr lang="he-IL" dirty="0"/>
              <a:t>), סטטיסטיקה</a:t>
            </a:r>
          </a:p>
          <a:p>
            <a:pPr algn="r" rtl="1"/>
            <a:r>
              <a:rPr lang="he-IL" dirty="0"/>
              <a:t>שלוש סיבות:</a:t>
            </a:r>
          </a:p>
          <a:p>
            <a:pPr lvl="1" algn="r" rtl="1"/>
            <a:r>
              <a:rPr lang="he-IL" dirty="0"/>
              <a:t>כימיה ופיזיקה מאפשרים הבנה טובה יותר של תחומים רבים בביולוגיה (למשל, ביוכימיה)</a:t>
            </a:r>
          </a:p>
          <a:p>
            <a:pPr lvl="1" algn="r" rtl="1"/>
            <a:r>
              <a:rPr lang="he-IL" dirty="0"/>
              <a:t>מתמטיקה, תכנות וסטטיסטיקה נותנים כלים לסטודנטים בטיפול בנתונים ובניתוח שלהם</a:t>
            </a:r>
          </a:p>
          <a:p>
            <a:pPr lvl="1" algn="r" rtl="1"/>
            <a:r>
              <a:rPr lang="he-IL" dirty="0"/>
              <a:t>ביולוגיה כחלק ממדעי הטבע</a:t>
            </a:r>
          </a:p>
          <a:p>
            <a:pPr algn="r" rtl="1"/>
            <a:r>
              <a:rPr lang="he-IL" dirty="0"/>
              <a:t>שלושה קורסים בסיסיים רוחביים בביולוגיה</a:t>
            </a:r>
          </a:p>
          <a:p>
            <a:pPr lvl="1" algn="r" rtl="1"/>
            <a:r>
              <a:rPr lang="he-IL" dirty="0"/>
              <a:t>מבוא לביולוגיה א', ב' ו-ג'</a:t>
            </a:r>
          </a:p>
          <a:p>
            <a:pPr algn="r" rtl="1"/>
            <a:r>
              <a:rPr lang="he-IL" dirty="0"/>
              <a:t>סיבה עיקרית: רקע אחיד בסיסי ורחב לכל המסלולים</a:t>
            </a:r>
          </a:p>
          <a:p>
            <a:pPr algn="r" rtl="1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6699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מבנה הלימודים: שנים ב' ו-ג'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he-IL" dirty="0"/>
              <a:t>שנים ב' ו-ג':</a:t>
            </a:r>
          </a:p>
          <a:p>
            <a:pPr algn="r" rtl="1"/>
            <a:r>
              <a:rPr lang="he-IL" dirty="0"/>
              <a:t>קורסי חובה (בעיקר שנה ב')</a:t>
            </a:r>
          </a:p>
          <a:p>
            <a:pPr algn="r" rtl="1"/>
            <a:r>
              <a:rPr lang="he-IL" dirty="0"/>
              <a:t>קורסי מעבדות (חובת בחירה, לפחות שלושה)</a:t>
            </a:r>
          </a:p>
          <a:p>
            <a:pPr algn="r" rtl="1"/>
            <a:r>
              <a:rPr lang="he-IL" dirty="0"/>
              <a:t>קורסי בחירה </a:t>
            </a:r>
          </a:p>
          <a:p>
            <a:pPr algn="r" rtl="1"/>
            <a:r>
              <a:rPr lang="he-IL" dirty="0"/>
              <a:t>קורסים בשפה אנגלית (חובת בחירה)</a:t>
            </a:r>
          </a:p>
          <a:p>
            <a:pPr lvl="1" algn="r" rtl="1"/>
            <a:r>
              <a:rPr lang="he-IL" dirty="0"/>
              <a:t>אצלנו, במדעי המוח (סגול), או בפקולטה לרפואה</a:t>
            </a:r>
          </a:p>
          <a:p>
            <a:pPr algn="r" rtl="1"/>
            <a:r>
              <a:rPr lang="he-IL" dirty="0"/>
              <a:t>סמינריון ופרויקט</a:t>
            </a:r>
          </a:p>
          <a:p>
            <a:pPr algn="r" rtl="1"/>
            <a:r>
              <a:rPr lang="he-IL" dirty="0"/>
              <a:t>קורסי העשרה</a:t>
            </a:r>
          </a:p>
          <a:p>
            <a:pPr algn="r" rtl="1"/>
            <a:r>
              <a:rPr lang="he-IL" dirty="0"/>
              <a:t>בשנה הבאה נדבר בפירוט על שנים ב' ו-ג'</a:t>
            </a:r>
          </a:p>
          <a:p>
            <a:pPr algn="r" rtl="1"/>
            <a:endParaRPr lang="LID4096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F26994-5B7B-4A8A-9474-F8F60A0BD966}"/>
              </a:ext>
            </a:extLst>
          </p:cNvPr>
          <p:cNvGrpSpPr/>
          <p:nvPr/>
        </p:nvGrpSpPr>
        <p:grpSpPr>
          <a:xfrm>
            <a:off x="76199" y="3039533"/>
            <a:ext cx="4412985" cy="3766609"/>
            <a:chOff x="76199" y="3039533"/>
            <a:chExt cx="4412985" cy="3766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D4FF35-C4AC-49F4-8931-06ED9A89A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3039533"/>
              <a:ext cx="3742267" cy="3742267"/>
            </a:xfrm>
            <a:prstGeom prst="rect">
              <a:avLst/>
            </a:prstGeom>
          </p:spPr>
        </p:pic>
        <p:pic>
          <p:nvPicPr>
            <p:cNvPr id="4098" name="Picture 2" descr="Chat Gpt App Logo Stock Illustrations ...">
              <a:extLst>
                <a:ext uri="{FF2B5EF4-FFF2-40B4-BE49-F238E27FC236}">
                  <a16:creationId xmlns:a16="http://schemas.microsoft.com/office/drawing/2014/main" id="{6A46B7D1-6041-48ED-9516-8C035E67A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466" y="6135424"/>
              <a:ext cx="670718" cy="670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38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1630</Words>
  <Application>Microsoft Office PowerPoint</Application>
  <PresentationFormat>Widescreen</PresentationFormat>
  <Paragraphs>241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Aptos</vt:lpstr>
      <vt:lpstr>Arial</vt:lpstr>
      <vt:lpstr>Arial Unicode MS</vt:lpstr>
      <vt:lpstr>Calibri</vt:lpstr>
      <vt:lpstr>Calibri Light</vt:lpstr>
      <vt:lpstr>Guttman Yad-Brush</vt:lpstr>
      <vt:lpstr>Narkisim</vt:lpstr>
      <vt:lpstr>Times New Roman</vt:lpstr>
      <vt:lpstr>Office Theme</vt:lpstr>
      <vt:lpstr>סטודנטים בשנה א' במסלול המרחב: שיחת פתיחה</vt:lpstr>
      <vt:lpstr>מדעי החיים באוניברסיטת תל אביב</vt:lpstr>
      <vt:lpstr>ביולוגיה מסלול מורחב שנה א'</vt:lpstr>
      <vt:lpstr>PowerPoint Presentation</vt:lpstr>
      <vt:lpstr>PowerPoint Presentation</vt:lpstr>
      <vt:lpstr>PowerPoint Presentation</vt:lpstr>
      <vt:lpstr>PowerPoint Presentation</vt:lpstr>
      <vt:lpstr>מבנה הלימודים: שנה א'</vt:lpstr>
      <vt:lpstr>מבנה הלימודים: שנים ב' ו-ג'</vt:lpstr>
      <vt:lpstr>PowerPoint Presentation</vt:lpstr>
      <vt:lpstr>לומדות ספריה</vt:lpstr>
      <vt:lpstr>התנסות מעשית באוניברסיטה או בתעשייה</vt:lpstr>
      <vt:lpstr>מעבר בין שנים</vt:lpstr>
      <vt:lpstr>תיקון ציון שאינו נכשל</vt:lpstr>
      <vt:lpstr>במי ניתן להיעזר? אקסטרא</vt:lpstr>
      <vt:lpstr>PowerPoint Presentation</vt:lpstr>
      <vt:lpstr>במי ניתן להיעזר?  בתוך הפקולטה</vt:lpstr>
      <vt:lpstr>במי ניתן להיעזר?  בתוך הפקולטה</vt:lpstr>
      <vt:lpstr>במי ניתן להיעזר?  בתוך הפקולטה</vt:lpstr>
      <vt:lpstr>PowerPoint Presentation</vt:lpstr>
      <vt:lpstr>PowerPoint Presentation</vt:lpstr>
      <vt:lpstr>לפני שנעבור לתיאור הבידינג: כמה עצות שלי</vt:lpstr>
      <vt:lpstr>PowerPoint Presentation</vt:lpstr>
      <vt:lpstr>PowerPoint Presentation</vt:lpstr>
      <vt:lpstr>בידינג ומערכת שעות</vt:lpstr>
      <vt:lpstr>בידינג  ומערכת שעות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סטודנטים בשנה א' במסלול המרחב: שיחת פתיחה</dc:title>
  <dc:creator>Inon Scharf</dc:creator>
  <cp:lastModifiedBy>Inon Scharf</cp:lastModifiedBy>
  <cp:revision>14</cp:revision>
  <dcterms:created xsi:type="dcterms:W3CDTF">2024-08-25T06:03:34Z</dcterms:created>
  <dcterms:modified xsi:type="dcterms:W3CDTF">2024-09-03T05:01:16Z</dcterms:modified>
</cp:coreProperties>
</file>